
<file path=[Content_Types].xml><?xml version="1.0" encoding="utf-8"?>
<Types xmlns="http://schemas.openxmlformats.org/package/2006/content-types">
  <Default Extension="xml" ContentType="application/vnd.openxmlformats-officedocument.extended-properties+xml"/>
  <Default Extension="jpg" ContentType="image/jpeg"/>
  <Default Extension="png" ContentType="image/png"/>
  <Default Extension="mp4" ContentType="video/mp4"/>
  <Default Extension="rels" ContentType="application/vnd.openxmlformats-package.relationships+xml"/>
  <Override PartName="/docProps/core.xml" ContentType="application/vnd.openxmlformats-package.core-properties+xml"/>
  <Override PartName="/ppt/presentation.xml" ContentType="application/vnd.openxmlformats-officedocument.presentationml.presentation.main+xml"/>
  <Override PartName="/ppt/slides/slide7.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slides/slide12.xml" ContentType="application/vnd.openxmlformats-officedocument.presentationml.slide+xml"/>
  <Override PartName="/ppt/slides/slide17.xml" ContentType="application/vnd.openxmlformats-officedocument.presentationml.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slides/slide2.xml" ContentType="application/vnd.openxmlformats-officedocument.presentationml.slide+xml"/>
  <Override PartName="/ppt/viewProps.xml" ContentType="application/vnd.openxmlformats-officedocument.presentationml.viewProps+xml"/>
  <Override PartName="/ppt/slides/slide6.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slides/slide5.xml" ContentType="application/vnd.openxmlformats-officedocument.presentationml.slide+xml"/>
  <Override PartName="/ppt/slides/slide10.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notesSlides/notesSlide2.xml" ContentType="application/vnd.openxmlformats-officedocument.presentationml.notesSlide+xml"/>
  <Override PartName="/ppt/tableStyles.xml" ContentType="application/vnd.openxmlformats-officedocument.presentationml.tableStyles+xml"/>
  <Override PartName="/ppt/slides/slide9.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notesSlides/notesSlide1.xml" ContentType="application/vnd.openxmlformats-officedocument.presentationml.notesSlide+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304" r:id="rId2"/>
    <p:sldId id="257" r:id="rId3"/>
    <p:sldId id="281" r:id="rId4"/>
    <p:sldId id="283" r:id="rId5"/>
    <p:sldId id="286" r:id="rId6"/>
    <p:sldId id="290" r:id="rId7"/>
    <p:sldId id="291" r:id="rId8"/>
    <p:sldId id="292" r:id="rId9"/>
    <p:sldId id="305" r:id="rId10"/>
    <p:sldId id="293" r:id="rId11"/>
    <p:sldId id="294" r:id="rId12"/>
    <p:sldId id="295" r:id="rId13"/>
    <p:sldId id="306" r:id="rId14"/>
    <p:sldId id="307" r:id="rId15"/>
    <p:sldId id="299" r:id="rId16"/>
    <p:sldId id="300" r:id="rId17"/>
    <p:sldId id="30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F70"/>
    <a:srgbClr val="273350"/>
    <a:srgbClr val="243042"/>
    <a:srgbClr val="64FFD9"/>
    <a:srgbClr val="64FFDB"/>
    <a:srgbClr val="D6F5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p:restoredTop sz="94610"/>
  </p:normalViewPr>
  <p:slideViewPr>
    <p:cSldViewPr snapToGrid="0" snapToObjects="1">
      <p:cViewPr varScale="1">
        <p:scale>
          <a:sx n="89" d="100"/>
          <a:sy n="89" d="100"/>
        </p:scale>
        <p:origin x="208" y="224"/>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xml" Id="rId3" /><Relationship Type="http://schemas.openxmlformats.org/officeDocument/2006/relationships/viewProps" Target="/ppt/viewProps.xml"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presProps" Target="/ppt/presProps.xml" Id="rId2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tableStyles" Target="/ppt/tableStyles.xml" Id="rId23" /><Relationship Type="http://schemas.openxmlformats.org/officeDocument/2006/relationships/slide" Target="/ppt/slides/slide9.xml" Id="rId10" /><Relationship Type="http://schemas.openxmlformats.org/officeDocument/2006/relationships/notesMaster" Target="/ppt/notesMasters/notesMaster1.xml"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theme" Target="/ppt/theme/theme1.xml" Id="rId22"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592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Relationships xmlns="http://schemas.openxmlformats.org/package/2006/relationships"><Relationship Type="http://schemas.openxmlformats.org/officeDocument/2006/relationships/slide" Target="/ppt/slides/slide13.xml" Id="rId2" /><Relationship Type="http://schemas.openxmlformats.org/officeDocument/2006/relationships/notesMaster" Target="/ppt/notesMasters/notesMaster1.xml" Id="rId1" /></Relationships>
</file>

<file path=ppt/notesSlides/_rels/notesSlide2.xml.rels>&#65279;<?xml version="1.0" encoding="utf-8"?><Relationships xmlns="http://schemas.openxmlformats.org/package/2006/relationships"><Relationship Type="http://schemas.openxmlformats.org/officeDocument/2006/relationships/slide" Target="/ppt/slides/slide14.xml" Id="rId2" /><Relationship Type="http://schemas.openxmlformats.org/officeDocument/2006/relationships/notesMaster" Target="/ppt/notesMasters/notesMaster1.xml" Id="rId1" /></Relationships>
</file>

<file path=ppt/notesSlides/_rels/notesSlide3.xml.rels>&#65279;<?xml version="1.0" encoding="utf-8"?><Relationships xmlns="http://schemas.openxmlformats.org/package/2006/relationships"><Relationship Type="http://schemas.openxmlformats.org/officeDocument/2006/relationships/slide" Target="/ppt/slides/slide17.xml" Id="rId2" /><Relationship Type="http://schemas.openxmlformats.org/officeDocument/2006/relationships/notesMaster" Target="/ppt/notesMasters/notesMaster1.xml" Id="rId1"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146516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769481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291623530"/>
      </p:ext>
    </p:extLst>
  </p:cSld>
  <p:clrMapOvr>
    <a:masterClrMapping/>
  </p:clrMapOvr>
</p:notes>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80" b="0" i="0">
                <a:solidFill>
                  <a:srgbClr val="64FFD9"/>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2720" b="1" i="0">
                <a:solidFill>
                  <a:srgbClr val="1D1D4E"/>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2648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p>
        </p:txBody>
      </p:sp>
      <p:sp>
        <p:nvSpPr>
          <p:cNvPr id="2" name="Holder 2"/>
          <p:cNvSpPr>
            <a:spLocks noGrp="1"/>
          </p:cNvSpPr>
          <p:nvPr>
            <p:ph type="title"/>
          </p:nvPr>
        </p:nvSpPr>
        <p:spPr/>
        <p:txBody>
          <a:bodyPr lIns="0" tIns="0" rIns="0" bIns="0"/>
          <a:lstStyle>
            <a:lvl1pPr>
              <a:defRPr sz="2280" b="0" i="0">
                <a:solidFill>
                  <a:srgbClr val="64FFD9"/>
                </a:solidFill>
                <a:latin typeface="Tahoma"/>
                <a:cs typeface="Tahoma"/>
              </a:defRPr>
            </a:lvl1pPr>
          </a:lstStyle>
          <a:p>
            <a:endParaRPr/>
          </a:p>
        </p:txBody>
      </p:sp>
      <p:sp>
        <p:nvSpPr>
          <p:cNvPr id="3" name="Holder 3"/>
          <p:cNvSpPr>
            <a:spLocks noGrp="1"/>
          </p:cNvSpPr>
          <p:nvPr>
            <p:ph sz="half" idx="2"/>
          </p:nvPr>
        </p:nvSpPr>
        <p:spPr>
          <a:xfrm>
            <a:off x="915514" y="1834771"/>
            <a:ext cx="6503924" cy="430887"/>
          </a:xfrm>
          <a:prstGeom prst="rect">
            <a:avLst/>
          </a:prstGeom>
        </p:spPr>
        <p:txBody>
          <a:bodyPr wrap="square" lIns="0" tIns="0" rIns="0" bIns="0">
            <a:spAutoFit/>
          </a:bodyPr>
          <a:lstStyle>
            <a:lvl1pPr>
              <a:defRPr sz="2800" b="1" i="0">
                <a:solidFill>
                  <a:srgbClr val="1CE3A6"/>
                </a:solidFill>
                <a:latin typeface="Tahoma"/>
                <a:cs typeface="Tahoma"/>
              </a:defRPr>
            </a:lvl1pPr>
          </a:lstStyle>
          <a:p>
            <a:endParaRPr/>
          </a:p>
        </p:txBody>
      </p:sp>
      <p:sp>
        <p:nvSpPr>
          <p:cNvPr id="4" name="Holder 4"/>
          <p:cNvSpPr>
            <a:spLocks noGrp="1"/>
          </p:cNvSpPr>
          <p:nvPr>
            <p:ph sz="half" idx="3"/>
          </p:nvPr>
        </p:nvSpPr>
        <p:spPr>
          <a:xfrm>
            <a:off x="7937300" y="1834771"/>
            <a:ext cx="6341364" cy="430887"/>
          </a:xfrm>
          <a:prstGeom prst="rect">
            <a:avLst/>
          </a:prstGeom>
        </p:spPr>
        <p:txBody>
          <a:bodyPr wrap="square" lIns="0" tIns="0" rIns="0" bIns="0">
            <a:spAutoFit/>
          </a:bodyPr>
          <a:lstStyle>
            <a:lvl1pPr>
              <a:defRPr sz="2800" b="1" i="0">
                <a:solidFill>
                  <a:srgbClr val="1CE3A6"/>
                </a:solidFill>
                <a:latin typeface="Tahoma"/>
                <a:cs typeface="Tahom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7554561"/>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slideLayout" Target="/ppt/slideLayouts/slideLayout3.xml" Id="rId3" /><Relationship Type="http://schemas.openxmlformats.org/officeDocument/2006/relationships/slideLayout" Target="/ppt/slideLayouts/slideLayout2.xml" Id="rId2" /><Relationship Type="http://schemas.openxmlformats.org/officeDocument/2006/relationships/slideLayout" Target="/ppt/slideLayouts/slideLayout1.xml" Id="rId1" /><Relationship Type="http://schemas.openxmlformats.org/officeDocument/2006/relationships/theme" Target="/ppt/theme/theme1.xml" Id="rId4"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2.png" Id="rId3" /><Relationship Type="http://schemas.openxmlformats.org/officeDocument/2006/relationships/image" Target="/ppt/media/image1.png" Id="rId2" /><Relationship Type="http://schemas.openxmlformats.org/officeDocument/2006/relationships/slideLayout" Target="/ppt/slideLayouts/slideLayout2.xml" Id="rId1" /><Relationship Type="http://schemas.openxmlformats.org/officeDocument/2006/relationships/image" Target="/ppt/media/image5.png" Id="rId6" /><Relationship Type="http://schemas.openxmlformats.org/officeDocument/2006/relationships/image" Target="/ppt/media/image4.jpg" Id="rId5" /><Relationship Type="http://schemas.openxmlformats.org/officeDocument/2006/relationships/image" Target="/ppt/media/image3.png" Id="rId4" /></Relationships>
</file>

<file path=ppt/slides/_rels/slide10.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image" Target="/ppt/media/image28.png" Id="rId2" /><Relationship Type="http://schemas.openxmlformats.org/officeDocument/2006/relationships/slideLayout" Target="/ppt/slideLayouts/slideLayout2.xml" Id="rId1" /></Relationships>
</file>

<file path=ppt/slides/_rels/slide11.xml.rels>&#65279;<?xml version="1.0" encoding="utf-8"?><Relationships xmlns="http://schemas.openxmlformats.org/package/2006/relationships"><Relationship Type="http://schemas.openxmlformats.org/officeDocument/2006/relationships/image" Target="/ppt/media/image6.png" Id="rId2" /><Relationship Type="http://schemas.openxmlformats.org/officeDocument/2006/relationships/slideLayout" Target="/ppt/slideLayouts/slideLayout2.xml" Id="rId1" /></Relationships>
</file>

<file path=ppt/slides/_rels/slide12.xml.rels>&#65279;<?xml version="1.0" encoding="utf-8"?><Relationships xmlns="http://schemas.openxmlformats.org/package/2006/relationships"><Relationship Type="http://schemas.openxmlformats.org/officeDocument/2006/relationships/image" Target="/ppt/media/image30.png" Id="rId3" /><Relationship Type="http://schemas.openxmlformats.org/officeDocument/2006/relationships/image" Target="/ppt/media/image29.png" Id="rId2" /><Relationship Type="http://schemas.openxmlformats.org/officeDocument/2006/relationships/slideLayout" Target="/ppt/slideLayouts/slideLayout2.xml" Id="rId1" /><Relationship Type="http://schemas.openxmlformats.org/officeDocument/2006/relationships/image" Target="/ppt/media/image6.png" Id="rId6" /><Relationship Type="http://schemas.openxmlformats.org/officeDocument/2006/relationships/image" Target="/ppt/media/image32.png" Id="rId5" /><Relationship Type="http://schemas.openxmlformats.org/officeDocument/2006/relationships/image" Target="/ppt/media/image31.png" Id="rId4" /></Relationships>
</file>

<file path=ppt/slides/_rels/slide13.xml.rels>&#65279;<?xml version="1.0" encoding="utf-8"?><Relationships xmlns="http://schemas.openxmlformats.org/package/2006/relationships"><Relationship Type="http://schemas.openxmlformats.org/officeDocument/2006/relationships/image" Target="/ppt/media/image33.png" Id="rId8" /><Relationship Type="http://schemas.openxmlformats.org/officeDocument/2006/relationships/image" Target="/ppt/media/image6.png" Id="rId7" /><Relationship Type="http://schemas.openxmlformats.org/officeDocument/2006/relationships/notesSlide" Target="/ppt/notesSlides/notesSlide1.xml" Id="rId6" /><Relationship Type="http://schemas.openxmlformats.org/officeDocument/2006/relationships/slideLayout" Target="/ppt/slideLayouts/slideLayout1.xml" Id="rId5" /><Relationship Type="http://schemas.openxmlformats.org/officeDocument/2006/relationships/image" Target="/ppt/media/image34.png" Id="rId9" /><Relationship Type="http://schemas.microsoft.com/office/2007/relationships/media" Target="/ppt/media/media2.mp4" Id="rId3" /><Relationship Type="http://schemas.openxmlformats.org/officeDocument/2006/relationships/video" Target="/ppt/media/media1.mp4" Id="rId2" /><Relationship Type="http://schemas.microsoft.com/office/2007/relationships/media" Target="/ppt/media/media1.mp4" Id="rId1" /><Relationship Type="http://schemas.openxmlformats.org/officeDocument/2006/relationships/video" Target="/ppt/media/media2.mp4" Id="rId4" /></Relationships>
</file>

<file path=ppt/slides/_rels/slide14.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image" Target="/ppt/media/image38.png" Id="rId7" /><Relationship Type="http://schemas.openxmlformats.org/officeDocument/2006/relationships/notesSlide" Target="/ppt/notesSlides/notesSlide2.xml" Id="rId2" /><Relationship Type="http://schemas.openxmlformats.org/officeDocument/2006/relationships/slideLayout" Target="/ppt/slideLayouts/slideLayout1.xml" Id="rId1" /><Relationship Type="http://schemas.openxmlformats.org/officeDocument/2006/relationships/image" Target="/ppt/media/image37.png" Id="rId6" /><Relationship Type="http://schemas.openxmlformats.org/officeDocument/2006/relationships/image" Target="/ppt/media/image36.png" Id="rId5" /><Relationship Type="http://schemas.openxmlformats.org/officeDocument/2006/relationships/image" Target="/ppt/media/image35.png" Id="rId4" /></Relationships>
</file>

<file path=ppt/slides/_rels/slide15.xml.rels>&#65279;<?xml version="1.0" encoding="utf-8"?><Relationships xmlns="http://schemas.openxmlformats.org/package/2006/relationships"><Relationship Type="http://schemas.openxmlformats.org/officeDocument/2006/relationships/image" Target="/ppt/media/image6.png" Id="rId2" /><Relationship Type="http://schemas.openxmlformats.org/officeDocument/2006/relationships/slideLayout" Target="/ppt/slideLayouts/slideLayout2.xml" Id="rId1" /></Relationships>
</file>

<file path=ppt/slides/_rels/slide16.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image" Target="/ppt/media/image39.jpg" Id="rId2" /><Relationship Type="http://schemas.openxmlformats.org/officeDocument/2006/relationships/slideLayout" Target="/ppt/slideLayouts/slideLayout2.xml" Id="rId1" /></Relationships>
</file>

<file path=ppt/slides/_rels/slide17.xml.rels>&#65279;<?xml version="1.0" encoding="utf-8"?><Relationships xmlns="http://schemas.openxmlformats.org/package/2006/relationships"><Relationship Type="http://schemas.openxmlformats.org/officeDocument/2006/relationships/image" Target="/ppt/media/image6.png" Id="rId8" /><Relationship Type="http://schemas.openxmlformats.org/officeDocument/2006/relationships/image" Target="/ppt/media/image40.jpg" Id="rId3" /><Relationship Type="http://schemas.openxmlformats.org/officeDocument/2006/relationships/image" Target="/ppt/media/image43.jpg" Id="rId7" /><Relationship Type="http://schemas.openxmlformats.org/officeDocument/2006/relationships/notesSlide" Target="/ppt/notesSlides/notesSlide3.xml" Id="rId2" /><Relationship Type="http://schemas.openxmlformats.org/officeDocument/2006/relationships/slideLayout" Target="/ppt/slideLayouts/slideLayout1.xml" Id="rId1" /><Relationship Type="http://schemas.openxmlformats.org/officeDocument/2006/relationships/image" Target="/ppt/media/image42.jpg" Id="rId6" /><Relationship Type="http://schemas.openxmlformats.org/officeDocument/2006/relationships/image" Target="/ppt/media/image41.jpg" Id="rId5" /><Relationship Type="http://schemas.openxmlformats.org/officeDocument/2006/relationships/hyperlink" Target="https://www.pxfuel.com/en/free-photo-jyojj/download" TargetMode="External" Id="rId4" /></Relationships>
</file>

<file path=ppt/slides/_rels/slide2.xml.rels>&#65279;<?xml version="1.0" encoding="utf-8"?><Relationships xmlns="http://schemas.openxmlformats.org/package/2006/relationships"><Relationship Type="http://schemas.openxmlformats.org/officeDocument/2006/relationships/image" Target="/ppt/media/image12.png" Id="rId8" /><Relationship Type="http://schemas.openxmlformats.org/officeDocument/2006/relationships/image" Target="/ppt/media/image17.png" Id="rId13" /><Relationship Type="http://schemas.openxmlformats.org/officeDocument/2006/relationships/image" Target="/ppt/media/image7.png" Id="rId3" /><Relationship Type="http://schemas.openxmlformats.org/officeDocument/2006/relationships/image" Target="/ppt/media/image11.png" Id="rId7" /><Relationship Type="http://schemas.openxmlformats.org/officeDocument/2006/relationships/image" Target="/ppt/media/image16.png" Id="rId12" /><Relationship Type="http://schemas.openxmlformats.org/officeDocument/2006/relationships/image" Target="/ppt/media/image6.png" Id="rId2" /><Relationship Type="http://schemas.openxmlformats.org/officeDocument/2006/relationships/slideLayout" Target="/ppt/slideLayouts/slideLayout2.xml" Id="rId1" /><Relationship Type="http://schemas.openxmlformats.org/officeDocument/2006/relationships/image" Target="/ppt/media/image10.png" Id="rId6" /><Relationship Type="http://schemas.openxmlformats.org/officeDocument/2006/relationships/image" Target="/ppt/media/image15.png" Id="rId11" /><Relationship Type="http://schemas.openxmlformats.org/officeDocument/2006/relationships/image" Target="/ppt/media/image9.png" Id="rId5" /><Relationship Type="http://schemas.openxmlformats.org/officeDocument/2006/relationships/image" Target="/ppt/media/image14.png" Id="rId10" /><Relationship Type="http://schemas.openxmlformats.org/officeDocument/2006/relationships/image" Target="/ppt/media/image8.png" Id="rId4" /><Relationship Type="http://schemas.openxmlformats.org/officeDocument/2006/relationships/image" Target="/ppt/media/image13.png" Id="rId9" /></Relationships>
</file>

<file path=ppt/slides/_rels/slide3.xml.rels>&#65279;<?xml version="1.0" encoding="utf-8"?><Relationships xmlns="http://schemas.openxmlformats.org/package/2006/relationships"><Relationship Type="http://schemas.openxmlformats.org/officeDocument/2006/relationships/image" Target="/ppt/media/image6.png" Id="rId2" /><Relationship Type="http://schemas.openxmlformats.org/officeDocument/2006/relationships/slideLayout" Target="/ppt/slideLayouts/slideLayout3.xml" Id="rId1" /></Relationships>
</file>

<file path=ppt/slides/_rels/slide4.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image" Target="/ppt/media/image22.png" Id="rId7" /><Relationship Type="http://schemas.openxmlformats.org/officeDocument/2006/relationships/image" Target="/ppt/media/image18.png" Id="rId2" /><Relationship Type="http://schemas.openxmlformats.org/officeDocument/2006/relationships/slideLayout" Target="/ppt/slideLayouts/slideLayout2.xml" Id="rId1" /><Relationship Type="http://schemas.openxmlformats.org/officeDocument/2006/relationships/image" Target="/ppt/media/image21.png" Id="rId6" /><Relationship Type="http://schemas.openxmlformats.org/officeDocument/2006/relationships/image" Target="/ppt/media/image20.png" Id="rId5" /><Relationship Type="http://schemas.openxmlformats.org/officeDocument/2006/relationships/image" Target="/ppt/media/image19.png" Id="rId4" /></Relationships>
</file>

<file path=ppt/slides/_rels/slide5.xml.rels>&#65279;<?xml version="1.0" encoding="utf-8"?><Relationships xmlns="http://schemas.openxmlformats.org/package/2006/relationships"><Relationship Type="http://schemas.openxmlformats.org/officeDocument/2006/relationships/image" Target="/ppt/media/image24.png" Id="rId3" /><Relationship Type="http://schemas.openxmlformats.org/officeDocument/2006/relationships/image" Target="/ppt/media/image23.png" Id="rId2" /><Relationship Type="http://schemas.openxmlformats.org/officeDocument/2006/relationships/slideLayout" Target="/ppt/slideLayouts/slideLayout2.xml" Id="rId1" /><Relationship Type="http://schemas.openxmlformats.org/officeDocument/2006/relationships/image" Target="/ppt/media/image6.png" Id="rId4" /></Relationships>
</file>

<file path=ppt/slides/_rels/slide6.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image" Target="/ppt/media/image25.png" Id="rId2" /><Relationship Type="http://schemas.openxmlformats.org/officeDocument/2006/relationships/slideLayout" Target="/ppt/slideLayouts/slideLayout2.xml" Id="rId1" /></Relationships>
</file>

<file path=ppt/slides/_rels/slide7.xml.rels>&#65279;<?xml version="1.0" encoding="utf-8"?><Relationships xmlns="http://schemas.openxmlformats.org/package/2006/relationships"><Relationship Type="http://schemas.openxmlformats.org/officeDocument/2006/relationships/image" Target="/ppt/media/image26.jpg" Id="rId2" /><Relationship Type="http://schemas.openxmlformats.org/officeDocument/2006/relationships/slideLayout" Target="/ppt/slideLayouts/slideLayout2.xml" Id="rId1" /><Relationship Type="http://schemas.openxmlformats.org/officeDocument/2006/relationships/image" Target="/ppt/media/image6.png" Id="rId4" /><Relationship Type="http://schemas.openxmlformats.org/officeDocument/2006/relationships/hyperlink" Target="https://www.flickr.com/photos/8316621@N07/3066922137" TargetMode="External" Id="rId3" /></Relationships>
</file>

<file path=ppt/slides/_rels/slide8.xml.rels>&#65279;<?xml version="1.0" encoding="utf-8"?><Relationships xmlns="http://schemas.openxmlformats.org/package/2006/relationships"><Relationship Type="http://schemas.openxmlformats.org/officeDocument/2006/relationships/image" Target="/ppt/media/image6.png" Id="rId2" /><Relationship Type="http://schemas.openxmlformats.org/officeDocument/2006/relationships/slideLayout" Target="/ppt/slideLayouts/slideLayout2.xml" Id="rId1" /></Relationships>
</file>

<file path=ppt/slides/_rels/slide9.xml.rels>&#65279;<?xml version="1.0" encoding="utf-8"?><Relationships xmlns="http://schemas.openxmlformats.org/package/2006/relationships"><Relationship Type="http://schemas.openxmlformats.org/officeDocument/2006/relationships/image" Target="/ppt/media/image27.png" Id="rId3" /><Relationship Type="http://schemas.openxmlformats.org/officeDocument/2006/relationships/image" Target="/ppt/media/image6.png" Id="rId2" /><Relationship Type="http://schemas.openxmlformats.org/officeDocument/2006/relationships/slideLayout" Target="/ppt/slideLayouts/slideLayout2.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0">
            <a:extLst>
              <a:ext uri="{FF2B5EF4-FFF2-40B4-BE49-F238E27FC236}">
                <a16:creationId xmlns:a16="http://schemas.microsoft.com/office/drawing/2014/main" id="{97A8E0B2-C24C-F999-C1B7-3E5F9809866D}"/>
              </a:ext>
            </a:extLst>
          </p:cNvPr>
          <p:cNvSpPr/>
          <p:nvPr/>
        </p:nvSpPr>
        <p:spPr>
          <a:xfrm>
            <a:off x="-7620" y="0"/>
            <a:ext cx="14630400" cy="8229600"/>
          </a:xfrm>
          <a:prstGeom prst="rect">
            <a:avLst/>
          </a:prstGeom>
          <a:solidFill>
            <a:srgbClr val="D6F5EE"/>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1" name="object 5">
            <a:extLst>
              <a:ext uri="{FF2B5EF4-FFF2-40B4-BE49-F238E27FC236}">
                <a16:creationId xmlns:a16="http://schemas.microsoft.com/office/drawing/2014/main" id="{C377433D-CEFD-7C06-BDC0-CAAD27E12554}"/>
              </a:ext>
            </a:extLst>
          </p:cNvPr>
          <p:cNvSpPr/>
          <p:nvPr/>
        </p:nvSpPr>
        <p:spPr>
          <a:xfrm>
            <a:off x="-7620" y="-19952"/>
            <a:ext cx="14630400" cy="163183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32" name="TextBox 31">
            <a:extLst>
              <a:ext uri="{FF2B5EF4-FFF2-40B4-BE49-F238E27FC236}">
                <a16:creationId xmlns:a16="http://schemas.microsoft.com/office/drawing/2014/main" id="{50BF31D5-5A5C-F4A9-74A3-A24E7718AE51}"/>
              </a:ext>
            </a:extLst>
          </p:cNvPr>
          <p:cNvSpPr txBox="1"/>
          <p:nvPr/>
        </p:nvSpPr>
        <p:spPr>
          <a:xfrm>
            <a:off x="4038892" y="68954"/>
            <a:ext cx="7086315" cy="1323439"/>
          </a:xfrm>
          <a:prstGeom prst="rect">
            <a:avLst/>
          </a:prstGeom>
          <a:noFill/>
        </p:spPr>
        <p:txBody>
          <a:bodyPr wrap="square" rtlCol="0">
            <a:spAutoFit/>
          </a:bodyPr>
          <a:lstStyle/>
          <a:p>
            <a:pPr algn="ctr"/>
            <a:r>
              <a:rPr kumimoji="0" lang="en-US" sz="4000" b="1"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VIII Semester Internship End Term Presentation</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E94254B6-F2B9-FB82-2BF9-196CDF6B94FA}"/>
              </a:ext>
            </a:extLst>
          </p:cNvPr>
          <p:cNvPicPr>
            <a:picLocks noChangeAspect="1"/>
          </p:cNvPicPr>
          <p:nvPr/>
        </p:nvPicPr>
        <p:blipFill>
          <a:blip r:embed="rId2"/>
          <a:stretch>
            <a:fillRect/>
          </a:stretch>
        </p:blipFill>
        <p:spPr>
          <a:xfrm>
            <a:off x="11212071" y="33494"/>
            <a:ext cx="3418329" cy="1346615"/>
          </a:xfrm>
          <a:prstGeom prst="rect">
            <a:avLst/>
          </a:prstGeom>
        </p:spPr>
      </p:pic>
      <p:pic>
        <p:nvPicPr>
          <p:cNvPr id="7" name="Picture 6">
            <a:extLst>
              <a:ext uri="{FF2B5EF4-FFF2-40B4-BE49-F238E27FC236}">
                <a16:creationId xmlns:a16="http://schemas.microsoft.com/office/drawing/2014/main" id="{FAA3EAD3-40B1-CC0E-2137-17873A5BA2F4}"/>
              </a:ext>
            </a:extLst>
          </p:cNvPr>
          <p:cNvPicPr>
            <a:picLocks noChangeAspect="1"/>
          </p:cNvPicPr>
          <p:nvPr/>
        </p:nvPicPr>
        <p:blipFill rotWithShape="1">
          <a:blip r:embed="rId3"/>
          <a:srcRect l="25076"/>
          <a:stretch/>
        </p:blipFill>
        <p:spPr>
          <a:xfrm>
            <a:off x="1204639" y="114681"/>
            <a:ext cx="3095899" cy="1265428"/>
          </a:xfrm>
          <a:prstGeom prst="rect">
            <a:avLst/>
          </a:prstGeom>
        </p:spPr>
      </p:pic>
      <p:pic>
        <p:nvPicPr>
          <p:cNvPr id="8" name="Picture 7">
            <a:extLst>
              <a:ext uri="{FF2B5EF4-FFF2-40B4-BE49-F238E27FC236}">
                <a16:creationId xmlns:a16="http://schemas.microsoft.com/office/drawing/2014/main" id="{C454D961-DDED-40F7-3906-126F4263D927}"/>
              </a:ext>
            </a:extLst>
          </p:cNvPr>
          <p:cNvPicPr>
            <a:picLocks noChangeAspect="1"/>
          </p:cNvPicPr>
          <p:nvPr/>
        </p:nvPicPr>
        <p:blipFill rotWithShape="1">
          <a:blip r:embed="rId4"/>
          <a:srcRect r="74524"/>
          <a:stretch/>
        </p:blipFill>
        <p:spPr>
          <a:xfrm>
            <a:off x="7620" y="0"/>
            <a:ext cx="1307994" cy="1506789"/>
          </a:xfrm>
          <a:prstGeom prst="rect">
            <a:avLst/>
          </a:prstGeom>
        </p:spPr>
      </p:pic>
      <p:pic>
        <p:nvPicPr>
          <p:cNvPr id="9" name="Google Shape;144;p23" descr="Blurred view of high-speed cars on motorway at night">
            <a:extLst>
              <a:ext uri="{FF2B5EF4-FFF2-40B4-BE49-F238E27FC236}">
                <a16:creationId xmlns:a16="http://schemas.microsoft.com/office/drawing/2014/main" id="{BFDCB1CF-47F8-EE2A-2170-9FEF5DB9BA03}"/>
              </a:ext>
            </a:extLst>
          </p:cNvPr>
          <p:cNvPicPr preferRelativeResize="0"/>
          <p:nvPr/>
        </p:nvPicPr>
        <p:blipFill>
          <a:blip r:embed="rId5"/>
          <a:srcRect/>
          <a:stretch/>
        </p:blipFill>
        <p:spPr>
          <a:xfrm>
            <a:off x="7589670" y="3614738"/>
            <a:ext cx="7071330" cy="4648356"/>
          </a:xfrm>
          <a:prstGeom prst="rect">
            <a:avLst/>
          </a:prstGeom>
          <a:noFill/>
          <a:ln>
            <a:noFill/>
          </a:ln>
        </p:spPr>
      </p:pic>
      <p:sp>
        <p:nvSpPr>
          <p:cNvPr id="10" name="Text 3">
            <a:extLst>
              <a:ext uri="{FF2B5EF4-FFF2-40B4-BE49-F238E27FC236}">
                <a16:creationId xmlns:a16="http://schemas.microsoft.com/office/drawing/2014/main" id="{890BA978-0914-B522-B1AE-41DD9F7FCA65}"/>
              </a:ext>
            </a:extLst>
          </p:cNvPr>
          <p:cNvSpPr/>
          <p:nvPr/>
        </p:nvSpPr>
        <p:spPr>
          <a:xfrm>
            <a:off x="281731" y="3352802"/>
            <a:ext cx="7300318" cy="2608688"/>
          </a:xfrm>
          <a:prstGeom prst="rect">
            <a:avLst/>
          </a:prstGeom>
          <a:noFill/>
          <a:ln/>
        </p:spPr>
        <p:txBody>
          <a:bodyPr wrap="square" rtlCol="0" anchor="t"/>
          <a:lstStyle/>
          <a:p>
            <a:pPr>
              <a:lnSpc>
                <a:spcPct val="150000"/>
              </a:lnSpc>
            </a:pPr>
            <a:r>
              <a:rPr lang="en-US" sz="2800" dirty="0">
                <a:solidFill>
                  <a:srgbClr val="333F70"/>
                </a:solidFill>
                <a:latin typeface="Tahoma" panose="020B0604030504040204" pitchFamily="34" charset="0"/>
                <a:ea typeface="Tahoma" panose="020B0604030504040204" pitchFamily="34" charset="0"/>
                <a:cs typeface="Tahoma" panose="020B0604030504040204" pitchFamily="34" charset="0"/>
              </a:rPr>
              <a:t>This presentation focuses on the Speed Estimation of Vehicles using Deep Learning through YOLO v8 and ByteTrack </a:t>
            </a:r>
          </a:p>
          <a:p>
            <a:pPr>
              <a:lnSpc>
                <a:spcPct val="150000"/>
              </a:lnSpc>
            </a:pPr>
            <a:r>
              <a:rPr lang="en-US" sz="2800" dirty="0">
                <a:solidFill>
                  <a:srgbClr val="333F70"/>
                </a:solidFill>
                <a:latin typeface="Tahoma" panose="020B0604030504040204" pitchFamily="34" charset="0"/>
                <a:ea typeface="Tahoma" panose="020B0604030504040204" pitchFamily="34" charset="0"/>
                <a:cs typeface="Tahoma" panose="020B0604030504040204" pitchFamily="34" charset="0"/>
              </a:rPr>
              <a:t>multi-object tracker.</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12" name="Text 5">
            <a:extLst>
              <a:ext uri="{FF2B5EF4-FFF2-40B4-BE49-F238E27FC236}">
                <a16:creationId xmlns:a16="http://schemas.microsoft.com/office/drawing/2014/main" id="{EB53BAC1-B5D1-8B29-9558-CF5390103BFD}"/>
              </a:ext>
            </a:extLst>
          </p:cNvPr>
          <p:cNvSpPr/>
          <p:nvPr/>
        </p:nvSpPr>
        <p:spPr>
          <a:xfrm>
            <a:off x="915710" y="6736677"/>
            <a:ext cx="2586633" cy="321945"/>
          </a:xfrm>
          <a:prstGeom prst="rect">
            <a:avLst/>
          </a:prstGeom>
          <a:noFill/>
          <a:ln/>
        </p:spPr>
        <p:txBody>
          <a:bodyPr wrap="none" rtlCol="0" anchor="t"/>
          <a:lstStyle/>
          <a:p>
            <a:pPr marL="0" indent="0" algn="l">
              <a:lnSpc>
                <a:spcPts val="2536"/>
              </a:lnSpc>
              <a:buNone/>
            </a:pPr>
            <a:r>
              <a:rPr lang="en-US" sz="1811" b="1" dirty="0">
                <a:solidFill>
                  <a:srgbClr val="333F70"/>
                </a:solidFill>
                <a:latin typeface="Tahoma" panose="020B0604030504040204" pitchFamily="34" charset="0"/>
                <a:ea typeface="Tahoma" panose="020B0604030504040204" pitchFamily="34" charset="0"/>
                <a:cs typeface="Tahoma" panose="020B0604030504040204" pitchFamily="34" charset="0"/>
              </a:rPr>
              <a:t>by Armaan Sidhu</a:t>
            </a:r>
            <a:endParaRPr lang="en-US" sz="1811"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C51CF18A-FAC9-AED3-4D3E-97AB5FDE5CE8}"/>
              </a:ext>
            </a:extLst>
          </p:cNvPr>
          <p:cNvSpPr txBox="1"/>
          <p:nvPr/>
        </p:nvSpPr>
        <p:spPr>
          <a:xfrm>
            <a:off x="2979465" y="1875833"/>
            <a:ext cx="9205168" cy="1323439"/>
          </a:xfrm>
          <a:prstGeom prst="rect">
            <a:avLst/>
          </a:prstGeom>
          <a:noFill/>
        </p:spPr>
        <p:txBody>
          <a:bodyPr wrap="square" rtlCol="0">
            <a:spAutoFit/>
          </a:bodyPr>
          <a:lstStyle/>
          <a:p>
            <a:pPr algn="ctr"/>
            <a:r>
              <a:rPr kumimoji="0" lang="en-US" sz="4000" b="1" i="0" u="none" strike="noStrike" kern="1200" cap="none" spc="0" normalizeH="0" baseline="0" noProof="0" dirty="0">
                <a:ln>
                  <a:noFill/>
                </a:ln>
                <a:solidFill>
                  <a:srgbClr val="333F70"/>
                </a:solidFill>
                <a:effectLst/>
                <a:uLnTx/>
                <a:uFillTx/>
                <a:latin typeface="Tahoma" panose="020B0604030504040204" pitchFamily="34" charset="0"/>
                <a:ea typeface="Tahoma" panose="020B0604030504040204" pitchFamily="34" charset="0"/>
                <a:cs typeface="Tahoma" panose="020B0604030504040204" pitchFamily="34" charset="0"/>
              </a:rPr>
              <a:t>Speed Estimation of Vehicles Using Deep Learning</a:t>
            </a:r>
            <a:endParaRPr lang="en-US" sz="4000" dirty="0">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56F2A5EA-3F11-403B-E78F-2FEC5857A6F7}"/>
              </a:ext>
            </a:extLst>
          </p:cNvPr>
          <p:cNvSpPr txBox="1"/>
          <p:nvPr/>
        </p:nvSpPr>
        <p:spPr>
          <a:xfrm>
            <a:off x="816888" y="6999550"/>
            <a:ext cx="2685455" cy="464614"/>
          </a:xfrm>
          <a:prstGeom prst="rect">
            <a:avLst/>
          </a:prstGeom>
          <a:noFill/>
        </p:spPr>
        <p:txBody>
          <a:bodyPr wrap="square" rtlCol="0">
            <a:spAutoFit/>
          </a:bodyPr>
          <a:lstStyle/>
          <a:p>
            <a:pPr>
              <a:lnSpc>
                <a:spcPct val="150000"/>
              </a:lnSpc>
            </a:pPr>
            <a:r>
              <a:rPr lang="en-US" dirty="0">
                <a:solidFill>
                  <a:srgbClr val="333F70"/>
                </a:solidFill>
                <a:latin typeface="Tahoma" panose="020B0604030504040204" pitchFamily="34" charset="0"/>
                <a:ea typeface="Tahoma" panose="020B0604030504040204" pitchFamily="34" charset="0"/>
                <a:cs typeface="Tahoma" panose="020B0604030504040204" pitchFamily="34" charset="0"/>
              </a:rPr>
              <a:t>209301656, I Section</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5" name="Shape 4">
            <a:extLst>
              <a:ext uri="{FF2B5EF4-FFF2-40B4-BE49-F238E27FC236}">
                <a16:creationId xmlns:a16="http://schemas.microsoft.com/office/drawing/2014/main" id="{129A9CA4-1CEF-9EBE-AF0C-099E7887E406}"/>
              </a:ext>
            </a:extLst>
          </p:cNvPr>
          <p:cNvSpPr/>
          <p:nvPr/>
        </p:nvSpPr>
        <p:spPr>
          <a:xfrm>
            <a:off x="690086" y="6724412"/>
            <a:ext cx="294442" cy="294442"/>
          </a:xfrm>
          <a:prstGeom prst="roundRect">
            <a:avLst>
              <a:gd name="adj" fmla="val 31052247"/>
            </a:avLst>
          </a:prstGeom>
          <a:noFill/>
          <a:ln w="7620">
            <a:solidFill>
              <a:srgbClr val="FFFFFF"/>
            </a:solidFill>
            <a:prstDash val="solid"/>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11" name="Image 1">
            <a:extLst>
              <a:ext uri="{FF2B5EF4-FFF2-40B4-BE49-F238E27FC236}">
                <a16:creationId xmlns:a16="http://schemas.microsoft.com/office/drawing/2014/main" id="{496FC1A2-1644-EBEE-23C6-68A9BD91D99C}"/>
              </a:ext>
            </a:extLst>
          </p:cNvPr>
          <p:cNvPicPr>
            <a:picLocks noChangeAspect="1"/>
          </p:cNvPicPr>
          <p:nvPr/>
        </p:nvPicPr>
        <p:blipFill>
          <a:blip r:embed="rId6"/>
          <a:srcRect/>
          <a:stretch/>
        </p:blipFill>
        <p:spPr>
          <a:xfrm>
            <a:off x="400645" y="6596984"/>
            <a:ext cx="507445" cy="495068"/>
          </a:xfrm>
          <a:prstGeom prst="rect">
            <a:avLst/>
          </a:prstGeom>
        </p:spPr>
      </p:pic>
    </p:spTree>
    <p:extLst>
      <p:ext uri="{BB962C8B-B14F-4D97-AF65-F5344CB8AC3E}">
        <p14:creationId xmlns:p14="http://schemas.microsoft.com/office/powerpoint/2010/main" val="2735133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FEB107B9-35A6-B0B0-A6C6-90EA20621A77}"/>
              </a:ext>
            </a:extLst>
          </p:cNvPr>
          <p:cNvSpPr/>
          <p:nvPr/>
        </p:nvSpPr>
        <p:spPr>
          <a:xfrm>
            <a:off x="0" y="-1"/>
            <a:ext cx="14630400" cy="8229600"/>
          </a:xfrm>
          <a:prstGeom prst="rect">
            <a:avLst/>
          </a:prstGeom>
          <a:solidFill>
            <a:srgbClr val="D6F5EE"/>
          </a:solidFill>
          <a:ln/>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11" name="Image 0" descr="preencoded.png">
            <a:extLst>
              <a:ext uri="{FF2B5EF4-FFF2-40B4-BE49-F238E27FC236}">
                <a16:creationId xmlns:a16="http://schemas.microsoft.com/office/drawing/2014/main" id="{72EE75B6-CCC7-732A-6D8F-82623D6B922F}"/>
              </a:ext>
            </a:extLst>
          </p:cNvPr>
          <p:cNvPicPr>
            <a:picLocks noChangeAspect="1"/>
          </p:cNvPicPr>
          <p:nvPr/>
        </p:nvPicPr>
        <p:blipFill rotWithShape="1">
          <a:blip r:embed="rId2"/>
          <a:srcRect t="3389"/>
          <a:stretch/>
        </p:blipFill>
        <p:spPr>
          <a:xfrm>
            <a:off x="0" y="1226655"/>
            <a:ext cx="4210028" cy="7015368"/>
          </a:xfrm>
          <a:prstGeom prst="rect">
            <a:avLst/>
          </a:prstGeom>
        </p:spPr>
      </p:pic>
      <p:sp>
        <p:nvSpPr>
          <p:cNvPr id="31" name="object 5">
            <a:extLst>
              <a:ext uri="{FF2B5EF4-FFF2-40B4-BE49-F238E27FC236}">
                <a16:creationId xmlns:a16="http://schemas.microsoft.com/office/drawing/2014/main" id="{C377433D-CEFD-7C06-BDC0-CAAD27E12554}"/>
              </a:ext>
            </a:extLst>
          </p:cNvPr>
          <p:cNvSpPr/>
          <p:nvPr/>
        </p:nvSpPr>
        <p:spPr>
          <a:xfrm>
            <a:off x="0" y="-25409"/>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13" name="Shape 3">
            <a:extLst>
              <a:ext uri="{FF2B5EF4-FFF2-40B4-BE49-F238E27FC236}">
                <a16:creationId xmlns:a16="http://schemas.microsoft.com/office/drawing/2014/main" id="{D5BC9774-B33C-3B4C-98CE-AB7D61668B0D}"/>
              </a:ext>
            </a:extLst>
          </p:cNvPr>
          <p:cNvSpPr/>
          <p:nvPr/>
        </p:nvSpPr>
        <p:spPr>
          <a:xfrm flipH="1">
            <a:off x="4824456" y="1175728"/>
            <a:ext cx="45719" cy="7053871"/>
          </a:xfrm>
          <a:prstGeom prst="roundRect">
            <a:avLst>
              <a:gd name="adj" fmla="val 225688"/>
            </a:avLst>
          </a:prstGeom>
          <a:solidFill>
            <a:srgbClr val="273350"/>
          </a:solidFill>
          <a:ln/>
        </p:spPr>
        <p:txBody>
          <a:bodyPr/>
          <a:lstStyle/>
          <a:p>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4" name="Shape 4">
            <a:extLst>
              <a:ext uri="{FF2B5EF4-FFF2-40B4-BE49-F238E27FC236}">
                <a16:creationId xmlns:a16="http://schemas.microsoft.com/office/drawing/2014/main" id="{AA634CA9-C790-D56F-7CDF-ED9D0B7C7C91}"/>
              </a:ext>
            </a:extLst>
          </p:cNvPr>
          <p:cNvSpPr/>
          <p:nvPr/>
        </p:nvSpPr>
        <p:spPr>
          <a:xfrm>
            <a:off x="5018901" y="2404408"/>
            <a:ext cx="683300" cy="38933"/>
          </a:xfrm>
          <a:prstGeom prst="roundRect">
            <a:avLst>
              <a:gd name="adj" fmla="val 225688"/>
            </a:avLst>
          </a:prstGeom>
          <a:solidFill>
            <a:srgbClr val="273350"/>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5" name="Text 7">
            <a:extLst>
              <a:ext uri="{FF2B5EF4-FFF2-40B4-BE49-F238E27FC236}">
                <a16:creationId xmlns:a16="http://schemas.microsoft.com/office/drawing/2014/main" id="{FE961DE1-0691-6D03-D027-05CF76DB419F}"/>
              </a:ext>
            </a:extLst>
          </p:cNvPr>
          <p:cNvSpPr/>
          <p:nvPr/>
        </p:nvSpPr>
        <p:spPr>
          <a:xfrm>
            <a:off x="5873115" y="2246947"/>
            <a:ext cx="2666286" cy="360045"/>
          </a:xfrm>
          <a:prstGeom prst="rect">
            <a:avLst/>
          </a:prstGeom>
          <a:noFill/>
          <a:ln/>
        </p:spPr>
        <p:txBody>
          <a:bodyPr wrap="none" rtlCol="0" anchor="t"/>
          <a:lstStyle/>
          <a:p>
            <a:pPr marL="0" indent="0" algn="l">
              <a:lnSpc>
                <a:spcPts val="2402"/>
              </a:lnSpc>
              <a:buNone/>
            </a:pPr>
            <a:r>
              <a:rPr lang="en-US" sz="1922" b="1" dirty="0">
                <a:solidFill>
                  <a:srgbClr val="333F70"/>
                </a:solidFill>
                <a:latin typeface="Tahoma" panose="020B0604030504040204" pitchFamily="34" charset="0"/>
                <a:ea typeface="Tahoma" panose="020B0604030504040204" pitchFamily="34" charset="0"/>
                <a:cs typeface="Tahoma" panose="020B0604030504040204" pitchFamily="34" charset="0"/>
              </a:rPr>
              <a:t>Vehicle Detection</a:t>
            </a:r>
            <a:endParaRPr lang="en-US" sz="1922" dirty="0">
              <a:latin typeface="Tahoma" panose="020B0604030504040204" pitchFamily="34" charset="0"/>
              <a:ea typeface="Tahoma" panose="020B0604030504040204" pitchFamily="34" charset="0"/>
              <a:cs typeface="Tahoma" panose="020B0604030504040204" pitchFamily="34" charset="0"/>
            </a:endParaRPr>
          </a:p>
        </p:txBody>
      </p:sp>
      <p:sp>
        <p:nvSpPr>
          <p:cNvPr id="29" name="Text 8">
            <a:extLst>
              <a:ext uri="{FF2B5EF4-FFF2-40B4-BE49-F238E27FC236}">
                <a16:creationId xmlns:a16="http://schemas.microsoft.com/office/drawing/2014/main" id="{E34B503F-BD68-4769-6376-D9F9CBE65435}"/>
              </a:ext>
            </a:extLst>
          </p:cNvPr>
          <p:cNvSpPr/>
          <p:nvPr/>
        </p:nvSpPr>
        <p:spPr>
          <a:xfrm>
            <a:off x="5873115" y="2669023"/>
            <a:ext cx="7908250" cy="1074301"/>
          </a:xfrm>
          <a:prstGeom prst="rect">
            <a:avLst/>
          </a:prstGeom>
          <a:noFill/>
          <a:ln/>
        </p:spPr>
        <p:txBody>
          <a:bodyPr wrap="square" rtlCol="0" anchor="t"/>
          <a:lstStyle/>
          <a:p>
            <a:pPr marL="0" indent="0" algn="l">
              <a:lnSpc>
                <a:spcPct val="150000"/>
              </a:lnSpc>
              <a:buNone/>
            </a:pPr>
            <a:r>
              <a:rPr lang="en-US" sz="1537" dirty="0">
                <a:solidFill>
                  <a:srgbClr val="333F70"/>
                </a:solidFill>
                <a:latin typeface="Tahoma" panose="020B0604030504040204" pitchFamily="34" charset="0"/>
                <a:ea typeface="Tahoma" panose="020B0604030504040204" pitchFamily="34" charset="0"/>
                <a:cs typeface="Tahoma" panose="020B0604030504040204" pitchFamily="34" charset="0"/>
              </a:rPr>
              <a:t>The YOLO (You Only Look Once) object detection model is employed to identify vehicles within each frame of the video in real-time, providing the initial bounding box coordinates.</a:t>
            </a:r>
            <a:endParaRPr lang="en-US" sz="1537" dirty="0">
              <a:latin typeface="Tahoma" panose="020B0604030504040204" pitchFamily="34" charset="0"/>
              <a:ea typeface="Tahoma" panose="020B0604030504040204" pitchFamily="34" charset="0"/>
              <a:cs typeface="Tahoma" panose="020B0604030504040204" pitchFamily="34" charset="0"/>
            </a:endParaRPr>
          </a:p>
        </p:txBody>
      </p:sp>
      <p:sp>
        <p:nvSpPr>
          <p:cNvPr id="36" name="Shape 9">
            <a:extLst>
              <a:ext uri="{FF2B5EF4-FFF2-40B4-BE49-F238E27FC236}">
                <a16:creationId xmlns:a16="http://schemas.microsoft.com/office/drawing/2014/main" id="{EBCC153B-77AB-E941-9D29-A40EE698DEF2}"/>
              </a:ext>
            </a:extLst>
          </p:cNvPr>
          <p:cNvSpPr/>
          <p:nvPr/>
        </p:nvSpPr>
        <p:spPr>
          <a:xfrm>
            <a:off x="5018901" y="4349175"/>
            <a:ext cx="683300" cy="38933"/>
          </a:xfrm>
          <a:prstGeom prst="roundRect">
            <a:avLst>
              <a:gd name="adj" fmla="val 225688"/>
            </a:avLst>
          </a:prstGeom>
          <a:solidFill>
            <a:srgbClr val="273350"/>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9" name="Text 12">
            <a:extLst>
              <a:ext uri="{FF2B5EF4-FFF2-40B4-BE49-F238E27FC236}">
                <a16:creationId xmlns:a16="http://schemas.microsoft.com/office/drawing/2014/main" id="{C0853774-EE0E-1C93-EDC5-67EBEEC7BD41}"/>
              </a:ext>
            </a:extLst>
          </p:cNvPr>
          <p:cNvSpPr/>
          <p:nvPr/>
        </p:nvSpPr>
        <p:spPr>
          <a:xfrm>
            <a:off x="5873115" y="4204454"/>
            <a:ext cx="2497455" cy="396598"/>
          </a:xfrm>
          <a:prstGeom prst="rect">
            <a:avLst/>
          </a:prstGeom>
          <a:noFill/>
          <a:ln/>
        </p:spPr>
        <p:txBody>
          <a:bodyPr wrap="none" rtlCol="0" anchor="t"/>
          <a:lstStyle/>
          <a:p>
            <a:pPr marL="0" indent="0" algn="l">
              <a:lnSpc>
                <a:spcPts val="2402"/>
              </a:lnSpc>
              <a:buNone/>
            </a:pPr>
            <a:r>
              <a:rPr lang="en-US" sz="1922" b="1" dirty="0">
                <a:solidFill>
                  <a:srgbClr val="333F70"/>
                </a:solidFill>
                <a:latin typeface="Tahoma" panose="020B0604030504040204" pitchFamily="34" charset="0"/>
                <a:ea typeface="Tahoma" panose="020B0604030504040204" pitchFamily="34" charset="0"/>
                <a:cs typeface="Tahoma" panose="020B0604030504040204" pitchFamily="34" charset="0"/>
              </a:rPr>
              <a:t>Vehicle Tracking</a:t>
            </a:r>
            <a:endParaRPr lang="en-US" sz="1922" dirty="0">
              <a:latin typeface="Tahoma" panose="020B0604030504040204" pitchFamily="34" charset="0"/>
              <a:ea typeface="Tahoma" panose="020B0604030504040204" pitchFamily="34" charset="0"/>
              <a:cs typeface="Tahoma" panose="020B0604030504040204" pitchFamily="34" charset="0"/>
            </a:endParaRPr>
          </a:p>
        </p:txBody>
      </p:sp>
      <p:sp>
        <p:nvSpPr>
          <p:cNvPr id="40" name="Text 13">
            <a:extLst>
              <a:ext uri="{FF2B5EF4-FFF2-40B4-BE49-F238E27FC236}">
                <a16:creationId xmlns:a16="http://schemas.microsoft.com/office/drawing/2014/main" id="{7674ED66-B430-B64A-2C54-67EE9CB25FCD}"/>
              </a:ext>
            </a:extLst>
          </p:cNvPr>
          <p:cNvSpPr/>
          <p:nvPr/>
        </p:nvSpPr>
        <p:spPr>
          <a:xfrm>
            <a:off x="5873115" y="4613791"/>
            <a:ext cx="7908250" cy="1074300"/>
          </a:xfrm>
          <a:prstGeom prst="rect">
            <a:avLst/>
          </a:prstGeom>
          <a:noFill/>
          <a:ln/>
        </p:spPr>
        <p:txBody>
          <a:bodyPr wrap="square" rtlCol="0" anchor="t"/>
          <a:lstStyle/>
          <a:p>
            <a:pPr marL="0" indent="0" algn="l">
              <a:lnSpc>
                <a:spcPct val="150000"/>
              </a:lnSpc>
              <a:buNone/>
            </a:pPr>
            <a:r>
              <a:rPr lang="en-US" sz="1537" dirty="0">
                <a:solidFill>
                  <a:srgbClr val="333F70"/>
                </a:solidFill>
                <a:latin typeface="Tahoma" panose="020B0604030504040204" pitchFamily="34" charset="0"/>
                <a:ea typeface="Tahoma" panose="020B0604030504040204" pitchFamily="34" charset="0"/>
                <a:cs typeface="Tahoma" panose="020B0604030504040204" pitchFamily="34" charset="0"/>
              </a:rPr>
              <a:t>The ByteTrack framework seamlessly takes over, utilizing the bounding box information to track the identified vehicles across consecutive frames, maintaining the temporal coherence of the objects.</a:t>
            </a:r>
            <a:endParaRPr lang="en-US" sz="1537" dirty="0">
              <a:latin typeface="Tahoma" panose="020B0604030504040204" pitchFamily="34" charset="0"/>
              <a:ea typeface="Tahoma" panose="020B0604030504040204" pitchFamily="34" charset="0"/>
              <a:cs typeface="Tahoma" panose="020B0604030504040204" pitchFamily="34" charset="0"/>
            </a:endParaRPr>
          </a:p>
        </p:txBody>
      </p:sp>
      <p:sp>
        <p:nvSpPr>
          <p:cNvPr id="41" name="Shape 14">
            <a:extLst>
              <a:ext uri="{FF2B5EF4-FFF2-40B4-BE49-F238E27FC236}">
                <a16:creationId xmlns:a16="http://schemas.microsoft.com/office/drawing/2014/main" id="{32A9797E-B818-4B3C-BDFC-44F2A635B4CB}"/>
              </a:ext>
            </a:extLst>
          </p:cNvPr>
          <p:cNvSpPr/>
          <p:nvPr/>
        </p:nvSpPr>
        <p:spPr>
          <a:xfrm>
            <a:off x="5018901" y="6293941"/>
            <a:ext cx="683300" cy="38933"/>
          </a:xfrm>
          <a:prstGeom prst="roundRect">
            <a:avLst>
              <a:gd name="adj" fmla="val 225688"/>
            </a:avLst>
          </a:prstGeom>
          <a:solidFill>
            <a:srgbClr val="273350"/>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4" name="Text 17">
            <a:extLst>
              <a:ext uri="{FF2B5EF4-FFF2-40B4-BE49-F238E27FC236}">
                <a16:creationId xmlns:a16="http://schemas.microsoft.com/office/drawing/2014/main" id="{4349C765-8266-FEEB-4D34-16738AA9FD76}"/>
              </a:ext>
            </a:extLst>
          </p:cNvPr>
          <p:cNvSpPr/>
          <p:nvPr/>
        </p:nvSpPr>
        <p:spPr>
          <a:xfrm>
            <a:off x="5873115" y="6136481"/>
            <a:ext cx="2793683" cy="396598"/>
          </a:xfrm>
          <a:prstGeom prst="rect">
            <a:avLst/>
          </a:prstGeom>
          <a:noFill/>
          <a:ln/>
        </p:spPr>
        <p:txBody>
          <a:bodyPr wrap="none" rtlCol="0" anchor="t"/>
          <a:lstStyle/>
          <a:p>
            <a:pPr marL="0" indent="0" algn="l">
              <a:lnSpc>
                <a:spcPts val="2402"/>
              </a:lnSpc>
              <a:buNone/>
            </a:pPr>
            <a:r>
              <a:rPr lang="en-US" sz="1922" b="1" dirty="0">
                <a:solidFill>
                  <a:srgbClr val="333F70"/>
                </a:solidFill>
                <a:latin typeface="Tahoma" panose="020B0604030504040204" pitchFamily="34" charset="0"/>
                <a:ea typeface="Tahoma" panose="020B0604030504040204" pitchFamily="34" charset="0"/>
                <a:cs typeface="Tahoma" panose="020B0604030504040204" pitchFamily="34" charset="0"/>
              </a:rPr>
              <a:t>Speed Calculation</a:t>
            </a:r>
            <a:endParaRPr lang="en-US" sz="1922" dirty="0">
              <a:latin typeface="Tahoma" panose="020B0604030504040204" pitchFamily="34" charset="0"/>
              <a:ea typeface="Tahoma" panose="020B0604030504040204" pitchFamily="34" charset="0"/>
              <a:cs typeface="Tahoma" panose="020B0604030504040204" pitchFamily="34" charset="0"/>
            </a:endParaRPr>
          </a:p>
        </p:txBody>
      </p:sp>
      <p:sp>
        <p:nvSpPr>
          <p:cNvPr id="45" name="Text 18">
            <a:extLst>
              <a:ext uri="{FF2B5EF4-FFF2-40B4-BE49-F238E27FC236}">
                <a16:creationId xmlns:a16="http://schemas.microsoft.com/office/drawing/2014/main" id="{847528B9-2180-6EA9-D0E5-09453FB676F8}"/>
              </a:ext>
            </a:extLst>
          </p:cNvPr>
          <p:cNvSpPr/>
          <p:nvPr/>
        </p:nvSpPr>
        <p:spPr>
          <a:xfrm>
            <a:off x="5873115" y="6558557"/>
            <a:ext cx="7908250" cy="1074299"/>
          </a:xfrm>
          <a:prstGeom prst="rect">
            <a:avLst/>
          </a:prstGeom>
          <a:noFill/>
          <a:ln/>
        </p:spPr>
        <p:txBody>
          <a:bodyPr wrap="square" rtlCol="0" anchor="t"/>
          <a:lstStyle/>
          <a:p>
            <a:pPr marL="0" indent="0" algn="l">
              <a:lnSpc>
                <a:spcPct val="150000"/>
              </a:lnSpc>
              <a:buNone/>
            </a:pPr>
            <a:r>
              <a:rPr lang="en-US" sz="1537" dirty="0">
                <a:solidFill>
                  <a:srgbClr val="333F70"/>
                </a:solidFill>
                <a:latin typeface="Tahoma" panose="020B0604030504040204" pitchFamily="34" charset="0"/>
                <a:ea typeface="Tahoma" panose="020B0604030504040204" pitchFamily="34" charset="0"/>
                <a:cs typeface="Tahoma" panose="020B0604030504040204" pitchFamily="34" charset="0"/>
              </a:rPr>
              <a:t>By analyzing the tracked vehicle trajectories and measuring the displacement over time, the system can accurately calculate the speed of each vehicle, enabling real-time speed estimation.</a:t>
            </a:r>
            <a:endParaRPr lang="en-US" sz="1537" dirty="0">
              <a:latin typeface="Tahoma" panose="020B0604030504040204" pitchFamily="34" charset="0"/>
              <a:ea typeface="Tahoma" panose="020B0604030504040204" pitchFamily="34" charset="0"/>
              <a:cs typeface="Tahoma" panose="020B0604030504040204" pitchFamily="34" charset="0"/>
            </a:endParaRPr>
          </a:p>
        </p:txBody>
      </p:sp>
      <p:sp>
        <p:nvSpPr>
          <p:cNvPr id="48" name="Rounded Rectangle 47">
            <a:extLst>
              <a:ext uri="{FF2B5EF4-FFF2-40B4-BE49-F238E27FC236}">
                <a16:creationId xmlns:a16="http://schemas.microsoft.com/office/drawing/2014/main" id="{253A1313-242E-938E-3197-EDA49B7833BF}"/>
              </a:ext>
            </a:extLst>
          </p:cNvPr>
          <p:cNvSpPr/>
          <p:nvPr/>
        </p:nvSpPr>
        <p:spPr>
          <a:xfrm>
            <a:off x="4641575" y="2173748"/>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49" name="Rounded Rectangle 48">
            <a:extLst>
              <a:ext uri="{FF2B5EF4-FFF2-40B4-BE49-F238E27FC236}">
                <a16:creationId xmlns:a16="http://schemas.microsoft.com/office/drawing/2014/main" id="{839A180C-89D6-5E19-64E4-61039ACEAE98}"/>
              </a:ext>
            </a:extLst>
          </p:cNvPr>
          <p:cNvSpPr/>
          <p:nvPr/>
        </p:nvSpPr>
        <p:spPr>
          <a:xfrm>
            <a:off x="4641575" y="4180461"/>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50" name="Rounded Rectangle 49">
            <a:extLst>
              <a:ext uri="{FF2B5EF4-FFF2-40B4-BE49-F238E27FC236}">
                <a16:creationId xmlns:a16="http://schemas.microsoft.com/office/drawing/2014/main" id="{C84EEAA7-484B-7230-9FD3-62AF4C6E9941}"/>
              </a:ext>
            </a:extLst>
          </p:cNvPr>
          <p:cNvSpPr/>
          <p:nvPr/>
        </p:nvSpPr>
        <p:spPr>
          <a:xfrm>
            <a:off x="4641575" y="6097237"/>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54" name="TextBox 53">
            <a:extLst>
              <a:ext uri="{FF2B5EF4-FFF2-40B4-BE49-F238E27FC236}">
                <a16:creationId xmlns:a16="http://schemas.microsoft.com/office/drawing/2014/main" id="{1F4E1958-576B-2E6D-E2BD-C4E48C3DE9D4}"/>
              </a:ext>
            </a:extLst>
          </p:cNvPr>
          <p:cNvSpPr txBox="1"/>
          <p:nvPr/>
        </p:nvSpPr>
        <p:spPr>
          <a:xfrm>
            <a:off x="294239" y="254799"/>
            <a:ext cx="8507982" cy="717056"/>
          </a:xfrm>
          <a:prstGeom prst="rect">
            <a:avLst/>
          </a:prstGeom>
          <a:noFill/>
        </p:spPr>
        <p:txBody>
          <a:bodyPr wrap="square" rtlCol="0">
            <a:spAutoFit/>
          </a:bodyPr>
          <a:lstStyle/>
          <a:p>
            <a:pPr marL="0" indent="0">
              <a:lnSpc>
                <a:spcPts val="5437"/>
              </a:lnSpc>
              <a:buNone/>
            </a:pP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Integrating YOLO and ByteTrack</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6" name="object 5">
            <a:extLst>
              <a:ext uri="{FF2B5EF4-FFF2-40B4-BE49-F238E27FC236}">
                <a16:creationId xmlns:a16="http://schemas.microsoft.com/office/drawing/2014/main" id="{4B2E4A7F-F4A6-112E-989E-EAD4A1968F07}"/>
              </a:ext>
            </a:extLst>
          </p:cNvPr>
          <p:cNvPicPr/>
          <p:nvPr/>
        </p:nvPicPr>
        <p:blipFill>
          <a:blip r:embed="rId3" cstate="print"/>
          <a:stretch>
            <a:fillRect/>
          </a:stretch>
        </p:blipFill>
        <p:spPr>
          <a:xfrm>
            <a:off x="13459862" y="103179"/>
            <a:ext cx="876299" cy="1059179"/>
          </a:xfrm>
          <a:prstGeom prst="rect">
            <a:avLst/>
          </a:prstGeom>
        </p:spPr>
      </p:pic>
    </p:spTree>
    <p:extLst>
      <p:ext uri="{BB962C8B-B14F-4D97-AF65-F5344CB8AC3E}">
        <p14:creationId xmlns:p14="http://schemas.microsoft.com/office/powerpoint/2010/main" val="2541925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FEB107B9-35A6-B0B0-A6C6-90EA20621A77}"/>
              </a:ext>
            </a:extLst>
          </p:cNvPr>
          <p:cNvSpPr/>
          <p:nvPr/>
        </p:nvSpPr>
        <p:spPr>
          <a:xfrm>
            <a:off x="-1" y="0"/>
            <a:ext cx="14630400" cy="8229600"/>
          </a:xfrm>
          <a:prstGeom prst="rect">
            <a:avLst/>
          </a:prstGeom>
          <a:solidFill>
            <a:srgbClr val="D6F5EE"/>
          </a:solidFill>
          <a:ln/>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6" name="object 5">
            <a:extLst>
              <a:ext uri="{FF2B5EF4-FFF2-40B4-BE49-F238E27FC236}">
                <a16:creationId xmlns:a16="http://schemas.microsoft.com/office/drawing/2014/main" id="{924CA3DC-5AF6-BAFD-6D2C-3D4FC15DAE5F}"/>
              </a:ext>
            </a:extLst>
          </p:cNvPr>
          <p:cNvSpPr/>
          <p:nvPr/>
        </p:nvSpPr>
        <p:spPr>
          <a:xfrm>
            <a:off x="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30" name="Rounded Rectangle 29">
            <a:extLst>
              <a:ext uri="{FF2B5EF4-FFF2-40B4-BE49-F238E27FC236}">
                <a16:creationId xmlns:a16="http://schemas.microsoft.com/office/drawing/2014/main" id="{BD72ED97-6030-87F2-3E91-BEF068EBF4F2}"/>
              </a:ext>
            </a:extLst>
          </p:cNvPr>
          <p:cNvSpPr/>
          <p:nvPr/>
        </p:nvSpPr>
        <p:spPr>
          <a:xfrm>
            <a:off x="645643" y="2375477"/>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33" name="Rounded Rectangle 32">
            <a:extLst>
              <a:ext uri="{FF2B5EF4-FFF2-40B4-BE49-F238E27FC236}">
                <a16:creationId xmlns:a16="http://schemas.microsoft.com/office/drawing/2014/main" id="{65089273-1394-7A85-889A-E59E610782ED}"/>
              </a:ext>
            </a:extLst>
          </p:cNvPr>
          <p:cNvSpPr/>
          <p:nvPr/>
        </p:nvSpPr>
        <p:spPr>
          <a:xfrm>
            <a:off x="5103553" y="2375477"/>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34" name="Rounded Rectangle 33">
            <a:extLst>
              <a:ext uri="{FF2B5EF4-FFF2-40B4-BE49-F238E27FC236}">
                <a16:creationId xmlns:a16="http://schemas.microsoft.com/office/drawing/2014/main" id="{A354E52E-AC6C-B559-4948-829CAA489076}"/>
              </a:ext>
            </a:extLst>
          </p:cNvPr>
          <p:cNvSpPr/>
          <p:nvPr/>
        </p:nvSpPr>
        <p:spPr>
          <a:xfrm>
            <a:off x="9556881" y="2317508"/>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38" name="Title 37">
            <a:extLst>
              <a:ext uri="{FF2B5EF4-FFF2-40B4-BE49-F238E27FC236}">
                <a16:creationId xmlns:a16="http://schemas.microsoft.com/office/drawing/2014/main" id="{61B992B2-875B-6F00-0B79-CC1997B12109}"/>
              </a:ext>
            </a:extLst>
          </p:cNvPr>
          <p:cNvSpPr txBox="1">
            <a:spLocks noGrp="1"/>
          </p:cNvSpPr>
          <p:nvPr>
            <p:ph type="title"/>
          </p:nvPr>
        </p:nvSpPr>
        <p:spPr>
          <a:xfrm>
            <a:off x="294239" y="329970"/>
            <a:ext cx="12316778" cy="605487"/>
          </a:xfrm>
          <a:prstGeom prst="rect">
            <a:avLst/>
          </a:prstGeom>
          <a:noFill/>
        </p:spPr>
        <p:txBody>
          <a:bodyPr wrap="square" rtlCol="0">
            <a:spAutoFit/>
          </a:bodyPr>
          <a:lstStyle/>
          <a:p>
            <a:pPr marL="0" indent="0">
              <a:lnSpc>
                <a:spcPts val="5239"/>
              </a:lnSpc>
              <a:buNone/>
            </a:pP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Enhancing Traffic Management and Road Safety</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4">
            <a:extLst>
              <a:ext uri="{FF2B5EF4-FFF2-40B4-BE49-F238E27FC236}">
                <a16:creationId xmlns:a16="http://schemas.microsoft.com/office/drawing/2014/main" id="{54CC573C-C799-D858-BCD5-D867EB17A539}"/>
              </a:ext>
            </a:extLst>
          </p:cNvPr>
          <p:cNvSpPr/>
          <p:nvPr/>
        </p:nvSpPr>
        <p:spPr>
          <a:xfrm>
            <a:off x="1467651" y="2481356"/>
            <a:ext cx="2788444" cy="665559"/>
          </a:xfrm>
          <a:prstGeom prst="rect">
            <a:avLst/>
          </a:prstGeom>
          <a:noFill/>
          <a:ln/>
        </p:spPr>
        <p:txBody>
          <a:bodyPr wrap="square" rtlCol="0" anchor="t"/>
          <a:lstStyle/>
          <a:p>
            <a:pPr marL="0" indent="0">
              <a:lnSpc>
                <a:spcPts val="2620"/>
              </a:lnSpc>
              <a:buNone/>
            </a:pPr>
            <a:r>
              <a:rPr lang="en-US" sz="2096" b="1" dirty="0">
                <a:solidFill>
                  <a:srgbClr val="333F70"/>
                </a:solidFill>
                <a:latin typeface="Tahoma" panose="020B0604030504040204" pitchFamily="34" charset="0"/>
                <a:ea typeface="Tahoma" panose="020B0604030504040204" pitchFamily="34" charset="0"/>
                <a:cs typeface="Tahoma" panose="020B0604030504040204" pitchFamily="34" charset="0"/>
              </a:rPr>
              <a:t>Traffic Optimization</a:t>
            </a:r>
            <a:endParaRPr lang="en-US" sz="2096"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 5">
            <a:extLst>
              <a:ext uri="{FF2B5EF4-FFF2-40B4-BE49-F238E27FC236}">
                <a16:creationId xmlns:a16="http://schemas.microsoft.com/office/drawing/2014/main" id="{DD39618C-5C37-F66B-0FEF-930C48A0E2B5}"/>
              </a:ext>
            </a:extLst>
          </p:cNvPr>
          <p:cNvSpPr/>
          <p:nvPr/>
        </p:nvSpPr>
        <p:spPr>
          <a:xfrm>
            <a:off x="1467651" y="3274669"/>
            <a:ext cx="2788444" cy="4254843"/>
          </a:xfrm>
          <a:prstGeom prst="rect">
            <a:avLst/>
          </a:prstGeom>
          <a:noFill/>
          <a:ln/>
        </p:spPr>
        <p:txBody>
          <a:bodyPr wrap="square" rtlCol="0" anchor="t"/>
          <a:lstStyle/>
          <a:p>
            <a:pPr marL="0" indent="0">
              <a:lnSpc>
                <a:spcPct val="150000"/>
              </a:lnSpc>
              <a:buNone/>
            </a:pPr>
            <a:r>
              <a:rPr lang="en-US" sz="1677" dirty="0">
                <a:solidFill>
                  <a:srgbClr val="333F70"/>
                </a:solidFill>
                <a:latin typeface="Tahoma" panose="020B0604030504040204" pitchFamily="34" charset="0"/>
                <a:ea typeface="Tahoma" panose="020B0604030504040204" pitchFamily="34" charset="0"/>
                <a:cs typeface="Tahoma" panose="020B0604030504040204" pitchFamily="34" charset="0"/>
              </a:rPr>
              <a:t>The accurate and real-time speed estimation provided by the integrated YOLO and ByteTrack system can contribute to the optimization of traffic flow, reducing congestion and improving the overall efficiency of transportation networks.</a:t>
            </a:r>
          </a:p>
        </p:txBody>
      </p:sp>
      <p:sp>
        <p:nvSpPr>
          <p:cNvPr id="12" name="Text 7">
            <a:extLst>
              <a:ext uri="{FF2B5EF4-FFF2-40B4-BE49-F238E27FC236}">
                <a16:creationId xmlns:a16="http://schemas.microsoft.com/office/drawing/2014/main" id="{1E4E17E2-812A-5860-2763-8E43300F1408}"/>
              </a:ext>
            </a:extLst>
          </p:cNvPr>
          <p:cNvSpPr/>
          <p:nvPr/>
        </p:nvSpPr>
        <p:spPr>
          <a:xfrm>
            <a:off x="5920978" y="2481356"/>
            <a:ext cx="2788444" cy="665559"/>
          </a:xfrm>
          <a:prstGeom prst="rect">
            <a:avLst/>
          </a:prstGeom>
          <a:noFill/>
          <a:ln/>
        </p:spPr>
        <p:txBody>
          <a:bodyPr wrap="square" rtlCol="0" anchor="t"/>
          <a:lstStyle/>
          <a:p>
            <a:pPr marL="0" indent="0">
              <a:lnSpc>
                <a:spcPts val="2620"/>
              </a:lnSpc>
              <a:buNone/>
            </a:pPr>
            <a:r>
              <a:rPr lang="en-US" sz="2096" b="1" dirty="0">
                <a:solidFill>
                  <a:srgbClr val="333F70"/>
                </a:solidFill>
                <a:latin typeface="Tahoma" panose="020B0604030504040204" pitchFamily="34" charset="0"/>
                <a:ea typeface="Tahoma" panose="020B0604030504040204" pitchFamily="34" charset="0"/>
                <a:cs typeface="Tahoma" panose="020B0604030504040204" pitchFamily="34" charset="0"/>
              </a:rPr>
              <a:t>Surveillance and Enforcement</a:t>
            </a:r>
            <a:endParaRPr lang="en-US" sz="2096"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sp>
        <p:nvSpPr>
          <p:cNvPr id="13" name="Text 8">
            <a:extLst>
              <a:ext uri="{FF2B5EF4-FFF2-40B4-BE49-F238E27FC236}">
                <a16:creationId xmlns:a16="http://schemas.microsoft.com/office/drawing/2014/main" id="{D80AFC54-A1A6-7219-B101-2426809FBF96}"/>
              </a:ext>
            </a:extLst>
          </p:cNvPr>
          <p:cNvSpPr/>
          <p:nvPr/>
        </p:nvSpPr>
        <p:spPr>
          <a:xfrm>
            <a:off x="5920978" y="3274670"/>
            <a:ext cx="2788444" cy="3526180"/>
          </a:xfrm>
          <a:prstGeom prst="rect">
            <a:avLst/>
          </a:prstGeom>
          <a:noFill/>
          <a:ln/>
        </p:spPr>
        <p:txBody>
          <a:bodyPr wrap="square" rtlCol="0" anchor="t"/>
          <a:lstStyle/>
          <a:p>
            <a:pPr marL="0" indent="0">
              <a:lnSpc>
                <a:spcPct val="150000"/>
              </a:lnSpc>
              <a:buNone/>
            </a:pPr>
            <a:r>
              <a:rPr lang="en-US" sz="1677" dirty="0">
                <a:solidFill>
                  <a:srgbClr val="333F70"/>
                </a:solidFill>
                <a:latin typeface="Tahoma" panose="020B0604030504040204" pitchFamily="34" charset="0"/>
                <a:ea typeface="Tahoma" panose="020B0604030504040204" pitchFamily="34" charset="0"/>
                <a:cs typeface="Tahoma" panose="020B0604030504040204" pitchFamily="34" charset="0"/>
              </a:rPr>
              <a:t>The system's ability to detect and track speeding vehicles can empower law enforcement agencies to identify potential threats, apprehend reckless drivers, and promote responsible road usage, enhancing public safety.</a:t>
            </a:r>
          </a:p>
        </p:txBody>
      </p:sp>
      <p:sp>
        <p:nvSpPr>
          <p:cNvPr id="15" name="Text 10">
            <a:extLst>
              <a:ext uri="{FF2B5EF4-FFF2-40B4-BE49-F238E27FC236}">
                <a16:creationId xmlns:a16="http://schemas.microsoft.com/office/drawing/2014/main" id="{E67BC64D-A8A7-0B8B-B8A9-5F0ADBAF0EB7}"/>
              </a:ext>
            </a:extLst>
          </p:cNvPr>
          <p:cNvSpPr/>
          <p:nvPr/>
        </p:nvSpPr>
        <p:spPr>
          <a:xfrm>
            <a:off x="10504080" y="2481357"/>
            <a:ext cx="2788444" cy="665559"/>
          </a:xfrm>
          <a:prstGeom prst="rect">
            <a:avLst/>
          </a:prstGeom>
          <a:noFill/>
          <a:ln/>
        </p:spPr>
        <p:txBody>
          <a:bodyPr wrap="square" rtlCol="0" anchor="t"/>
          <a:lstStyle/>
          <a:p>
            <a:pPr marL="0" indent="0">
              <a:lnSpc>
                <a:spcPts val="2620"/>
              </a:lnSpc>
              <a:buNone/>
            </a:pPr>
            <a:r>
              <a:rPr lang="en-US" sz="2096" b="1" dirty="0">
                <a:solidFill>
                  <a:srgbClr val="333F70"/>
                </a:solidFill>
                <a:latin typeface="Tahoma" panose="020B0604030504040204" pitchFamily="34" charset="0"/>
                <a:ea typeface="Tahoma" panose="020B0604030504040204" pitchFamily="34" charset="0"/>
                <a:cs typeface="Tahoma" panose="020B0604030504040204" pitchFamily="34" charset="0"/>
              </a:rPr>
              <a:t>Collision Avoidance</a:t>
            </a:r>
            <a:endParaRPr lang="en-US" sz="2096"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sp>
        <p:nvSpPr>
          <p:cNvPr id="17" name="Text 11">
            <a:extLst>
              <a:ext uri="{FF2B5EF4-FFF2-40B4-BE49-F238E27FC236}">
                <a16:creationId xmlns:a16="http://schemas.microsoft.com/office/drawing/2014/main" id="{75E95223-1DB6-F3A0-B200-EBC9A5A1D95A}"/>
              </a:ext>
            </a:extLst>
          </p:cNvPr>
          <p:cNvSpPr/>
          <p:nvPr/>
        </p:nvSpPr>
        <p:spPr>
          <a:xfrm>
            <a:off x="10504080" y="3274670"/>
            <a:ext cx="2788444" cy="4254843"/>
          </a:xfrm>
          <a:prstGeom prst="rect">
            <a:avLst/>
          </a:prstGeom>
          <a:noFill/>
          <a:ln/>
        </p:spPr>
        <p:txBody>
          <a:bodyPr wrap="square" rtlCol="0" anchor="t"/>
          <a:lstStyle/>
          <a:p>
            <a:pPr marL="0" indent="0">
              <a:lnSpc>
                <a:spcPct val="150000"/>
              </a:lnSpc>
              <a:buNone/>
            </a:pPr>
            <a:r>
              <a:rPr lang="en-US" sz="1677" dirty="0">
                <a:solidFill>
                  <a:srgbClr val="333F70"/>
                </a:solidFill>
                <a:latin typeface="Tahoma" panose="020B0604030504040204" pitchFamily="34" charset="0"/>
                <a:ea typeface="Tahoma" panose="020B0604030504040204" pitchFamily="34" charset="0"/>
                <a:cs typeface="Tahoma" panose="020B0604030504040204" pitchFamily="34" charset="0"/>
              </a:rPr>
              <a:t>By providing immediate feedback on vehicle speeds, the system can contribute to the development of advanced driver assistance systems and autonomous vehicles, ultimately reducing the risk of accidents and promoting safer driving behaviors.</a:t>
            </a:r>
          </a:p>
        </p:txBody>
      </p:sp>
      <p:pic>
        <p:nvPicPr>
          <p:cNvPr id="21" name="object 5">
            <a:extLst>
              <a:ext uri="{FF2B5EF4-FFF2-40B4-BE49-F238E27FC236}">
                <a16:creationId xmlns:a16="http://schemas.microsoft.com/office/drawing/2014/main" id="{BFDAB77B-6A5A-6878-D9E1-BFEE9FDCC843}"/>
              </a:ext>
            </a:extLst>
          </p:cNvPr>
          <p:cNvPicPr/>
          <p:nvPr/>
        </p:nvPicPr>
        <p:blipFill>
          <a:blip r:embed="rId2" cstate="print"/>
          <a:stretch>
            <a:fillRect/>
          </a:stretch>
        </p:blipFill>
        <p:spPr>
          <a:xfrm>
            <a:off x="13459862" y="103179"/>
            <a:ext cx="876299" cy="1059179"/>
          </a:xfrm>
          <a:prstGeom prst="rect">
            <a:avLst/>
          </a:prstGeom>
        </p:spPr>
      </p:pic>
    </p:spTree>
    <p:extLst>
      <p:ext uri="{BB962C8B-B14F-4D97-AF65-F5344CB8AC3E}">
        <p14:creationId xmlns:p14="http://schemas.microsoft.com/office/powerpoint/2010/main" val="2575322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FEB107B9-35A6-B0B0-A6C6-90EA20621A77}"/>
              </a:ext>
            </a:extLst>
          </p:cNvPr>
          <p:cNvSpPr/>
          <p:nvPr/>
        </p:nvSpPr>
        <p:spPr>
          <a:xfrm>
            <a:off x="0" y="0"/>
            <a:ext cx="14630400" cy="8229600"/>
          </a:xfrm>
          <a:prstGeom prst="rect">
            <a:avLst/>
          </a:prstGeom>
          <a:solidFill>
            <a:srgbClr val="D6F5EE"/>
          </a:solidFill>
          <a:ln/>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6" name="object 5">
            <a:extLst>
              <a:ext uri="{FF2B5EF4-FFF2-40B4-BE49-F238E27FC236}">
                <a16:creationId xmlns:a16="http://schemas.microsoft.com/office/drawing/2014/main" id="{924CA3DC-5AF6-BAFD-6D2C-3D4FC15DAE5F}"/>
              </a:ext>
            </a:extLst>
          </p:cNvPr>
          <p:cNvSpPr/>
          <p:nvPr/>
        </p:nvSpPr>
        <p:spPr>
          <a:xfrm>
            <a:off x="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38" name="Title 37">
            <a:extLst>
              <a:ext uri="{FF2B5EF4-FFF2-40B4-BE49-F238E27FC236}">
                <a16:creationId xmlns:a16="http://schemas.microsoft.com/office/drawing/2014/main" id="{61B992B2-875B-6F00-0B79-CC1997B12109}"/>
              </a:ext>
            </a:extLst>
          </p:cNvPr>
          <p:cNvSpPr txBox="1">
            <a:spLocks noGrp="1"/>
          </p:cNvSpPr>
          <p:nvPr>
            <p:ph type="title"/>
          </p:nvPr>
        </p:nvSpPr>
        <p:spPr>
          <a:xfrm>
            <a:off x="294239" y="315543"/>
            <a:ext cx="2420386" cy="634341"/>
          </a:xfrm>
          <a:prstGeom prst="rect">
            <a:avLst/>
          </a:prstGeom>
          <a:noFill/>
        </p:spPr>
        <p:txBody>
          <a:bodyPr wrap="square" rtlCol="0">
            <a:spAutoFit/>
          </a:bodyPr>
          <a:lstStyle/>
          <a:p>
            <a:pPr marL="0" indent="0">
              <a:lnSpc>
                <a:spcPts val="5468"/>
              </a:lnSpc>
              <a:buNone/>
            </a:pP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Features</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 name="Image 0" descr="preencoded.png">
            <a:extLst>
              <a:ext uri="{FF2B5EF4-FFF2-40B4-BE49-F238E27FC236}">
                <a16:creationId xmlns:a16="http://schemas.microsoft.com/office/drawing/2014/main" id="{7CE723C4-8FBA-5BB8-28AA-D4080FF70271}"/>
              </a:ext>
            </a:extLst>
          </p:cNvPr>
          <p:cNvPicPr>
            <a:picLocks noChangeAspect="1"/>
          </p:cNvPicPr>
          <p:nvPr/>
        </p:nvPicPr>
        <p:blipFill>
          <a:blip r:embed="rId2">
            <a:duotone>
              <a:prstClr val="black"/>
              <a:schemeClr val="accent1">
                <a:tint val="45000"/>
                <a:satMod val="400000"/>
              </a:schemeClr>
            </a:duotone>
          </a:blip>
          <a:stretch>
            <a:fillRect/>
          </a:stretch>
        </p:blipFill>
        <p:spPr>
          <a:xfrm>
            <a:off x="980718" y="1855826"/>
            <a:ext cx="555427" cy="555427"/>
          </a:xfrm>
          <a:prstGeom prst="rect">
            <a:avLst/>
          </a:prstGeom>
        </p:spPr>
      </p:pic>
      <p:sp>
        <p:nvSpPr>
          <p:cNvPr id="3" name="Text 3">
            <a:extLst>
              <a:ext uri="{FF2B5EF4-FFF2-40B4-BE49-F238E27FC236}">
                <a16:creationId xmlns:a16="http://schemas.microsoft.com/office/drawing/2014/main" id="{2F8BE1D1-4472-AA3F-EAAA-E6030D855346}"/>
              </a:ext>
            </a:extLst>
          </p:cNvPr>
          <p:cNvSpPr/>
          <p:nvPr/>
        </p:nvSpPr>
        <p:spPr>
          <a:xfrm>
            <a:off x="980718" y="2616995"/>
            <a:ext cx="2237517" cy="754856"/>
          </a:xfrm>
          <a:prstGeom prst="rect">
            <a:avLst/>
          </a:prstGeom>
          <a:noFill/>
          <a:ln/>
        </p:spPr>
        <p:txBody>
          <a:bodyPr wrap="square" rtlCol="0" anchor="t"/>
          <a:lstStyle/>
          <a:p>
            <a:pPr marL="0" indent="0" algn="l">
              <a:lnSpc>
                <a:spcPts val="2734"/>
              </a:lnSpc>
              <a:buNone/>
            </a:pPr>
            <a:r>
              <a:rPr lang="en-US" sz="2187" b="1" dirty="0">
                <a:solidFill>
                  <a:srgbClr val="333F70"/>
                </a:solidFill>
                <a:latin typeface="Tahoma" panose="020B0604030504040204" pitchFamily="34" charset="0"/>
                <a:ea typeface="Tahoma" panose="020B0604030504040204" pitchFamily="34" charset="0"/>
                <a:cs typeface="Tahoma" panose="020B0604030504040204" pitchFamily="34" charset="0"/>
              </a:rPr>
              <a:t>Real-time Processing</a:t>
            </a:r>
            <a:endParaRPr lang="en-US" sz="2187"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 4">
            <a:extLst>
              <a:ext uri="{FF2B5EF4-FFF2-40B4-BE49-F238E27FC236}">
                <a16:creationId xmlns:a16="http://schemas.microsoft.com/office/drawing/2014/main" id="{A4B22619-9ECF-EBB5-14DD-128A6132C862}"/>
              </a:ext>
            </a:extLst>
          </p:cNvPr>
          <p:cNvSpPr/>
          <p:nvPr/>
        </p:nvSpPr>
        <p:spPr>
          <a:xfrm>
            <a:off x="980718" y="3344345"/>
            <a:ext cx="2388632" cy="3326845"/>
          </a:xfrm>
          <a:prstGeom prst="rect">
            <a:avLst/>
          </a:prstGeom>
          <a:noFill/>
          <a:ln/>
        </p:spPr>
        <p:txBody>
          <a:bodyPr wrap="square" rtlCol="0" anchor="t"/>
          <a:lstStyle/>
          <a:p>
            <a:pPr marL="0" indent="0" algn="l">
              <a:lnSpc>
                <a:spcPct val="150000"/>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The integrated system is designed to operate in real-time, enabling immediate speed estimation and feedback for critical applications.</a:t>
            </a:r>
          </a:p>
        </p:txBody>
      </p:sp>
      <p:pic>
        <p:nvPicPr>
          <p:cNvPr id="6" name="Image 1" descr="preencoded.png">
            <a:extLst>
              <a:ext uri="{FF2B5EF4-FFF2-40B4-BE49-F238E27FC236}">
                <a16:creationId xmlns:a16="http://schemas.microsoft.com/office/drawing/2014/main" id="{F7CCD8E4-C6D6-361D-6512-83F5EE72EE84}"/>
              </a:ext>
            </a:extLst>
          </p:cNvPr>
          <p:cNvPicPr>
            <a:picLocks noChangeAspect="1"/>
          </p:cNvPicPr>
          <p:nvPr/>
        </p:nvPicPr>
        <p:blipFill>
          <a:blip r:embed="rId3">
            <a:duotone>
              <a:prstClr val="black"/>
              <a:schemeClr val="accent1">
                <a:tint val="45000"/>
                <a:satMod val="400000"/>
              </a:schemeClr>
            </a:duotone>
          </a:blip>
          <a:stretch>
            <a:fillRect/>
          </a:stretch>
        </p:blipFill>
        <p:spPr>
          <a:xfrm>
            <a:off x="4426088" y="1855826"/>
            <a:ext cx="555427" cy="555427"/>
          </a:xfrm>
          <a:prstGeom prst="rect">
            <a:avLst/>
          </a:prstGeom>
        </p:spPr>
      </p:pic>
      <p:sp>
        <p:nvSpPr>
          <p:cNvPr id="7" name="Text 5">
            <a:extLst>
              <a:ext uri="{FF2B5EF4-FFF2-40B4-BE49-F238E27FC236}">
                <a16:creationId xmlns:a16="http://schemas.microsoft.com/office/drawing/2014/main" id="{FA86BF13-1DE3-E326-0370-141C7B70EC30}"/>
              </a:ext>
            </a:extLst>
          </p:cNvPr>
          <p:cNvSpPr/>
          <p:nvPr/>
        </p:nvSpPr>
        <p:spPr>
          <a:xfrm>
            <a:off x="4426088" y="2616995"/>
            <a:ext cx="2388632" cy="568880"/>
          </a:xfrm>
          <a:prstGeom prst="rect">
            <a:avLst/>
          </a:prstGeom>
          <a:noFill/>
          <a:ln/>
        </p:spPr>
        <p:txBody>
          <a:bodyPr wrap="square" rtlCol="0" anchor="t"/>
          <a:lstStyle/>
          <a:p>
            <a:pPr marL="0" indent="0" algn="l">
              <a:lnSpc>
                <a:spcPts val="2734"/>
              </a:lnSpc>
              <a:buNone/>
            </a:pPr>
            <a:r>
              <a:rPr lang="en-US" sz="2187" b="1" dirty="0">
                <a:solidFill>
                  <a:srgbClr val="333F70"/>
                </a:solidFill>
                <a:latin typeface="Tahoma" panose="020B0604030504040204" pitchFamily="34" charset="0"/>
                <a:ea typeface="Tahoma" panose="020B0604030504040204" pitchFamily="34" charset="0"/>
                <a:cs typeface="Tahoma" panose="020B0604030504040204" pitchFamily="34" charset="0"/>
              </a:rPr>
              <a:t>High Accuracy</a:t>
            </a:r>
            <a:endParaRPr lang="en-US" sz="2187"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sp>
        <p:nvSpPr>
          <p:cNvPr id="18" name="Text 6">
            <a:extLst>
              <a:ext uri="{FF2B5EF4-FFF2-40B4-BE49-F238E27FC236}">
                <a16:creationId xmlns:a16="http://schemas.microsoft.com/office/drawing/2014/main" id="{EE323707-4ED5-B57A-65E3-F7FE13D7B8F3}"/>
              </a:ext>
            </a:extLst>
          </p:cNvPr>
          <p:cNvSpPr/>
          <p:nvPr/>
        </p:nvSpPr>
        <p:spPr>
          <a:xfrm>
            <a:off x="4426088" y="3344346"/>
            <a:ext cx="2388632" cy="3669431"/>
          </a:xfrm>
          <a:prstGeom prst="rect">
            <a:avLst/>
          </a:prstGeom>
          <a:noFill/>
          <a:ln/>
        </p:spPr>
        <p:txBody>
          <a:bodyPr wrap="square" rtlCol="0" anchor="t"/>
          <a:lstStyle/>
          <a:p>
            <a:pPr marL="0" indent="0" algn="l">
              <a:lnSpc>
                <a:spcPct val="150000"/>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The combination of YOLO and ByteTrack ensures accurate vehicle detection, tracking, and speed calculation, even in complex and dynamic environments.</a:t>
            </a:r>
          </a:p>
        </p:txBody>
      </p:sp>
      <p:pic>
        <p:nvPicPr>
          <p:cNvPr id="19" name="Image 2" descr="preencoded.png">
            <a:extLst>
              <a:ext uri="{FF2B5EF4-FFF2-40B4-BE49-F238E27FC236}">
                <a16:creationId xmlns:a16="http://schemas.microsoft.com/office/drawing/2014/main" id="{C9E1650D-916E-84FB-76AC-A18B3FC0E05A}"/>
              </a:ext>
            </a:extLst>
          </p:cNvPr>
          <p:cNvPicPr>
            <a:picLocks noChangeAspect="1"/>
          </p:cNvPicPr>
          <p:nvPr/>
        </p:nvPicPr>
        <p:blipFill>
          <a:blip r:embed="rId4">
            <a:duotone>
              <a:prstClr val="black"/>
              <a:schemeClr val="accent1">
                <a:tint val="45000"/>
                <a:satMod val="400000"/>
              </a:schemeClr>
            </a:duotone>
          </a:blip>
          <a:stretch>
            <a:fillRect/>
          </a:stretch>
        </p:blipFill>
        <p:spPr>
          <a:xfrm>
            <a:off x="7835742" y="1855826"/>
            <a:ext cx="555427" cy="555427"/>
          </a:xfrm>
          <a:prstGeom prst="rect">
            <a:avLst/>
          </a:prstGeom>
        </p:spPr>
      </p:pic>
      <p:sp>
        <p:nvSpPr>
          <p:cNvPr id="20" name="Text 7">
            <a:extLst>
              <a:ext uri="{FF2B5EF4-FFF2-40B4-BE49-F238E27FC236}">
                <a16:creationId xmlns:a16="http://schemas.microsoft.com/office/drawing/2014/main" id="{C2EB1AC2-3226-352B-5038-F7CAC79EE174}"/>
              </a:ext>
            </a:extLst>
          </p:cNvPr>
          <p:cNvSpPr/>
          <p:nvPr/>
        </p:nvSpPr>
        <p:spPr>
          <a:xfrm>
            <a:off x="7835742" y="2601635"/>
            <a:ext cx="2388632" cy="496846"/>
          </a:xfrm>
          <a:prstGeom prst="rect">
            <a:avLst/>
          </a:prstGeom>
          <a:noFill/>
          <a:ln/>
        </p:spPr>
        <p:txBody>
          <a:bodyPr wrap="none" rtlCol="0" anchor="t"/>
          <a:lstStyle/>
          <a:p>
            <a:pPr marL="0" indent="0" algn="l">
              <a:lnSpc>
                <a:spcPts val="2734"/>
              </a:lnSpc>
              <a:buNone/>
            </a:pPr>
            <a:r>
              <a:rPr lang="en-US" sz="2187" b="1" dirty="0">
                <a:solidFill>
                  <a:srgbClr val="333F70"/>
                </a:solidFill>
                <a:latin typeface="Tahoma" panose="020B0604030504040204" pitchFamily="34" charset="0"/>
                <a:ea typeface="Tahoma" panose="020B0604030504040204" pitchFamily="34" charset="0"/>
                <a:cs typeface="Tahoma" panose="020B0604030504040204" pitchFamily="34" charset="0"/>
              </a:rPr>
              <a:t>Adaptability</a:t>
            </a:r>
            <a:endParaRPr lang="en-US" sz="2187"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sp>
        <p:nvSpPr>
          <p:cNvPr id="21" name="Text 8">
            <a:extLst>
              <a:ext uri="{FF2B5EF4-FFF2-40B4-BE49-F238E27FC236}">
                <a16:creationId xmlns:a16="http://schemas.microsoft.com/office/drawing/2014/main" id="{C1C4FE92-B6BB-DD3F-2CCC-B2306123D663}"/>
              </a:ext>
            </a:extLst>
          </p:cNvPr>
          <p:cNvSpPr/>
          <p:nvPr/>
        </p:nvSpPr>
        <p:spPr>
          <a:xfrm>
            <a:off x="7820207" y="3356252"/>
            <a:ext cx="2388632" cy="4429364"/>
          </a:xfrm>
          <a:prstGeom prst="rect">
            <a:avLst/>
          </a:prstGeom>
          <a:noFill/>
          <a:ln/>
        </p:spPr>
        <p:txBody>
          <a:bodyPr wrap="square" rtlCol="0" anchor="t"/>
          <a:lstStyle/>
          <a:p>
            <a:pPr marL="0" indent="0" algn="l">
              <a:lnSpc>
                <a:spcPct val="150000"/>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The system is designed to handle a wide range of scenarios, including varying lighting conditions, weather, and traffic patterns, ensuring robust performance in diverse real-world settings.</a:t>
            </a:r>
          </a:p>
        </p:txBody>
      </p:sp>
      <p:pic>
        <p:nvPicPr>
          <p:cNvPr id="22" name="Image 3" descr="preencoded.png">
            <a:extLst>
              <a:ext uri="{FF2B5EF4-FFF2-40B4-BE49-F238E27FC236}">
                <a16:creationId xmlns:a16="http://schemas.microsoft.com/office/drawing/2014/main" id="{28E8E8A1-D8EE-9193-2A01-70BDA740E621}"/>
              </a:ext>
            </a:extLst>
          </p:cNvPr>
          <p:cNvPicPr>
            <a:picLocks noChangeAspect="1"/>
          </p:cNvPicPr>
          <p:nvPr/>
        </p:nvPicPr>
        <p:blipFill>
          <a:blip r:embed="rId5">
            <a:duotone>
              <a:prstClr val="black"/>
              <a:schemeClr val="accent1">
                <a:tint val="45000"/>
                <a:satMod val="400000"/>
              </a:schemeClr>
            </a:duotone>
          </a:blip>
          <a:stretch>
            <a:fillRect/>
          </a:stretch>
        </p:blipFill>
        <p:spPr>
          <a:xfrm>
            <a:off x="11245396" y="1843920"/>
            <a:ext cx="555427" cy="555427"/>
          </a:xfrm>
          <a:prstGeom prst="rect">
            <a:avLst/>
          </a:prstGeom>
        </p:spPr>
      </p:pic>
      <p:sp>
        <p:nvSpPr>
          <p:cNvPr id="23" name="Text 9">
            <a:extLst>
              <a:ext uri="{FF2B5EF4-FFF2-40B4-BE49-F238E27FC236}">
                <a16:creationId xmlns:a16="http://schemas.microsoft.com/office/drawing/2014/main" id="{DAC57FF0-8017-2475-55EF-04FD3938537B}"/>
              </a:ext>
            </a:extLst>
          </p:cNvPr>
          <p:cNvSpPr/>
          <p:nvPr/>
        </p:nvSpPr>
        <p:spPr>
          <a:xfrm>
            <a:off x="11245396" y="2589728"/>
            <a:ext cx="2388751" cy="496133"/>
          </a:xfrm>
          <a:prstGeom prst="rect">
            <a:avLst/>
          </a:prstGeom>
          <a:noFill/>
          <a:ln/>
        </p:spPr>
        <p:txBody>
          <a:bodyPr wrap="none" rtlCol="0" anchor="t"/>
          <a:lstStyle/>
          <a:p>
            <a:pPr marL="0" indent="0" algn="l">
              <a:lnSpc>
                <a:spcPts val="2734"/>
              </a:lnSpc>
              <a:buNone/>
            </a:pPr>
            <a:r>
              <a:rPr lang="en-US" sz="2187" b="1" dirty="0">
                <a:solidFill>
                  <a:srgbClr val="333F70"/>
                </a:solidFill>
                <a:latin typeface="Tahoma" panose="020B0604030504040204" pitchFamily="34" charset="0"/>
                <a:ea typeface="Tahoma" panose="020B0604030504040204" pitchFamily="34" charset="0"/>
                <a:cs typeface="Tahoma" panose="020B0604030504040204" pitchFamily="34" charset="0"/>
              </a:rPr>
              <a:t>Scalability</a:t>
            </a:r>
            <a:endParaRPr lang="en-US" sz="2187"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 10">
            <a:extLst>
              <a:ext uri="{FF2B5EF4-FFF2-40B4-BE49-F238E27FC236}">
                <a16:creationId xmlns:a16="http://schemas.microsoft.com/office/drawing/2014/main" id="{4A020AB8-D3B0-8B7D-D392-17221B281EB3}"/>
              </a:ext>
            </a:extLst>
          </p:cNvPr>
          <p:cNvSpPr/>
          <p:nvPr/>
        </p:nvSpPr>
        <p:spPr>
          <a:xfrm>
            <a:off x="11229861" y="3344346"/>
            <a:ext cx="2388751" cy="4441270"/>
          </a:xfrm>
          <a:prstGeom prst="rect">
            <a:avLst/>
          </a:prstGeom>
          <a:noFill/>
          <a:ln/>
        </p:spPr>
        <p:txBody>
          <a:bodyPr wrap="square" rtlCol="0" anchor="t"/>
          <a:lstStyle/>
          <a:p>
            <a:pPr marL="0" indent="0" algn="l">
              <a:lnSpc>
                <a:spcPct val="150000"/>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The modular and open-source nature of the system allows for easy integration and scalability, enabling its deployment in various transportation and surveillance applications.</a:t>
            </a:r>
          </a:p>
        </p:txBody>
      </p:sp>
      <p:pic>
        <p:nvPicPr>
          <p:cNvPr id="40" name="object 5">
            <a:extLst>
              <a:ext uri="{FF2B5EF4-FFF2-40B4-BE49-F238E27FC236}">
                <a16:creationId xmlns:a16="http://schemas.microsoft.com/office/drawing/2014/main" id="{242BD804-5FA1-0255-C22E-6F5229F5EE7F}"/>
              </a:ext>
            </a:extLst>
          </p:cNvPr>
          <p:cNvPicPr/>
          <p:nvPr/>
        </p:nvPicPr>
        <p:blipFill>
          <a:blip r:embed="rId6" cstate="print"/>
          <a:stretch>
            <a:fillRect/>
          </a:stretch>
        </p:blipFill>
        <p:spPr>
          <a:xfrm>
            <a:off x="13459862" y="103179"/>
            <a:ext cx="876299" cy="1059179"/>
          </a:xfrm>
          <a:prstGeom prst="rect">
            <a:avLst/>
          </a:prstGeom>
        </p:spPr>
      </p:pic>
    </p:spTree>
    <p:extLst>
      <p:ext uri="{BB962C8B-B14F-4D97-AF65-F5344CB8AC3E}">
        <p14:creationId xmlns:p14="http://schemas.microsoft.com/office/powerpoint/2010/main" val="3243377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4B643A0C-F701-8AFC-3726-96C521DCD345}"/>
              </a:ext>
            </a:extLst>
          </p:cNvPr>
          <p:cNvSpPr/>
          <p:nvPr/>
        </p:nvSpPr>
        <p:spPr>
          <a:xfrm>
            <a:off x="0" y="0"/>
            <a:ext cx="14630400" cy="8229600"/>
          </a:xfrm>
          <a:prstGeom prst="rect">
            <a:avLst/>
          </a:prstGeom>
          <a:solidFill>
            <a:srgbClr val="D6F5EE"/>
          </a:solidFill>
          <a:ln/>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4" name="object 5">
            <a:extLst>
              <a:ext uri="{FF2B5EF4-FFF2-40B4-BE49-F238E27FC236}">
                <a16:creationId xmlns:a16="http://schemas.microsoft.com/office/drawing/2014/main" id="{5BFB9B54-EEFD-1044-7EA4-6F82D98C33D6}"/>
              </a:ext>
            </a:extLst>
          </p:cNvPr>
          <p:cNvSpPr/>
          <p:nvPr/>
        </p:nvSpPr>
        <p:spPr>
          <a:xfrm>
            <a:off x="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15" name="Title 37">
            <a:extLst>
              <a:ext uri="{FF2B5EF4-FFF2-40B4-BE49-F238E27FC236}">
                <a16:creationId xmlns:a16="http://schemas.microsoft.com/office/drawing/2014/main" id="{19F1425F-4445-DA40-D6AD-B7627A0AF3EA}"/>
              </a:ext>
            </a:extLst>
          </p:cNvPr>
          <p:cNvSpPr txBox="1">
            <a:spLocks/>
          </p:cNvSpPr>
          <p:nvPr/>
        </p:nvSpPr>
        <p:spPr>
          <a:xfrm>
            <a:off x="289477" y="264119"/>
            <a:ext cx="4963561" cy="737189"/>
          </a:xfrm>
          <a:prstGeom prst="rect">
            <a:avLst/>
          </a:prstGeom>
          <a:noFill/>
        </p:spPr>
        <p:txBody>
          <a:bodyPr wrap="square"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5468"/>
              </a:lnSpc>
            </a:pP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Footage of Results</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8" name="Text 5">
            <a:extLst>
              <a:ext uri="{FF2B5EF4-FFF2-40B4-BE49-F238E27FC236}">
                <a16:creationId xmlns:a16="http://schemas.microsoft.com/office/drawing/2014/main" id="{E4E905C4-EEB8-4B78-6155-491344D2F92C}"/>
              </a:ext>
            </a:extLst>
          </p:cNvPr>
          <p:cNvSpPr/>
          <p:nvPr/>
        </p:nvSpPr>
        <p:spPr>
          <a:xfrm>
            <a:off x="1727372" y="5258874"/>
            <a:ext cx="3094647" cy="497086"/>
          </a:xfrm>
          <a:prstGeom prst="rect">
            <a:avLst/>
          </a:prstGeom>
          <a:noFill/>
          <a:ln/>
        </p:spPr>
        <p:txBody>
          <a:bodyPr wrap="square" rtlCol="0" anchor="t"/>
          <a:lstStyle/>
          <a:p>
            <a:pPr marL="0" indent="0">
              <a:lnSpc>
                <a:spcPts val="2719"/>
              </a:lnSpc>
              <a:buNone/>
            </a:pPr>
            <a:r>
              <a:rPr lang="en-US" sz="2175" b="1" dirty="0">
                <a:solidFill>
                  <a:srgbClr val="333F70"/>
                </a:solidFill>
                <a:latin typeface="Tahoma" panose="020B0604030504040204" pitchFamily="34" charset="0"/>
                <a:ea typeface="Tahoma" panose="020B0604030504040204" pitchFamily="34" charset="0"/>
                <a:cs typeface="Tahoma" panose="020B0604030504040204" pitchFamily="34" charset="0"/>
              </a:rPr>
              <a:t>Input Video Stream</a:t>
            </a:r>
            <a:endParaRPr lang="en-US" sz="2175" dirty="0">
              <a:latin typeface="Tahoma" panose="020B0604030504040204" pitchFamily="34" charset="0"/>
              <a:ea typeface="Tahoma" panose="020B0604030504040204" pitchFamily="34" charset="0"/>
              <a:cs typeface="Tahoma" panose="020B0604030504040204" pitchFamily="34" charset="0"/>
            </a:endParaRPr>
          </a:p>
        </p:txBody>
      </p:sp>
      <p:sp>
        <p:nvSpPr>
          <p:cNvPr id="29" name="Text 6">
            <a:extLst>
              <a:ext uri="{FF2B5EF4-FFF2-40B4-BE49-F238E27FC236}">
                <a16:creationId xmlns:a16="http://schemas.microsoft.com/office/drawing/2014/main" id="{9DDDB174-3059-E3C9-00A6-5C2255C189F0}"/>
              </a:ext>
            </a:extLst>
          </p:cNvPr>
          <p:cNvSpPr/>
          <p:nvPr/>
        </p:nvSpPr>
        <p:spPr>
          <a:xfrm>
            <a:off x="1727372" y="5736196"/>
            <a:ext cx="4419719" cy="1665044"/>
          </a:xfrm>
          <a:prstGeom prst="rect">
            <a:avLst/>
          </a:prstGeom>
          <a:noFill/>
          <a:ln/>
        </p:spPr>
        <p:txBody>
          <a:bodyPr wrap="square" rtlCol="0" anchor="t"/>
          <a:lstStyle/>
          <a:p>
            <a:pPr marL="0" indent="0">
              <a:lnSpc>
                <a:spcPct val="150000"/>
              </a:lnSpc>
              <a:buNone/>
            </a:pPr>
            <a:r>
              <a:rPr lang="en-US" sz="1740" dirty="0">
                <a:solidFill>
                  <a:srgbClr val="333F70"/>
                </a:solidFill>
                <a:latin typeface="Tahoma" panose="020B0604030504040204" pitchFamily="34" charset="0"/>
                <a:ea typeface="Tahoma" panose="020B0604030504040204" pitchFamily="34" charset="0"/>
                <a:cs typeface="Tahoma" panose="020B0604030504040204" pitchFamily="34" charset="0"/>
              </a:rPr>
              <a:t>The input video stream depicts real-time traffic scenarios captured by drone. It serves as primary data for further processing.</a:t>
            </a:r>
            <a:endParaRPr lang="en-US" sz="1740" dirty="0">
              <a:latin typeface="Tahoma" panose="020B0604030504040204" pitchFamily="34" charset="0"/>
              <a:ea typeface="Tahoma" panose="020B0604030504040204" pitchFamily="34" charset="0"/>
              <a:cs typeface="Tahoma" panose="020B0604030504040204" pitchFamily="34" charset="0"/>
            </a:endParaRPr>
          </a:p>
        </p:txBody>
      </p:sp>
      <p:sp>
        <p:nvSpPr>
          <p:cNvPr id="30" name="Text 9">
            <a:extLst>
              <a:ext uri="{FF2B5EF4-FFF2-40B4-BE49-F238E27FC236}">
                <a16:creationId xmlns:a16="http://schemas.microsoft.com/office/drawing/2014/main" id="{301E4811-5CF4-F792-40C5-6022DD299E5C}"/>
              </a:ext>
            </a:extLst>
          </p:cNvPr>
          <p:cNvSpPr/>
          <p:nvPr/>
        </p:nvSpPr>
        <p:spPr>
          <a:xfrm>
            <a:off x="8506803" y="5244268"/>
            <a:ext cx="3094647" cy="477323"/>
          </a:xfrm>
          <a:prstGeom prst="rect">
            <a:avLst/>
          </a:prstGeom>
          <a:noFill/>
          <a:ln/>
        </p:spPr>
        <p:txBody>
          <a:bodyPr wrap="square" rtlCol="0" anchor="t"/>
          <a:lstStyle/>
          <a:p>
            <a:pPr marL="0" indent="0">
              <a:lnSpc>
                <a:spcPts val="2719"/>
              </a:lnSpc>
              <a:buNone/>
            </a:pPr>
            <a:r>
              <a:rPr lang="en-US" sz="2175" b="1" dirty="0">
                <a:solidFill>
                  <a:srgbClr val="333F70"/>
                </a:solidFill>
                <a:latin typeface="Tahoma" panose="020B0604030504040204" pitchFamily="34" charset="0"/>
                <a:ea typeface="Tahoma" panose="020B0604030504040204" pitchFamily="34" charset="0"/>
                <a:cs typeface="Tahoma" panose="020B0604030504040204" pitchFamily="34" charset="0"/>
              </a:rPr>
              <a:t>Output Video Stream</a:t>
            </a:r>
            <a:endParaRPr lang="en-US" sz="2175" dirty="0">
              <a:latin typeface="Tahoma" panose="020B0604030504040204" pitchFamily="34" charset="0"/>
              <a:ea typeface="Tahoma" panose="020B0604030504040204" pitchFamily="34" charset="0"/>
              <a:cs typeface="Tahoma" panose="020B0604030504040204" pitchFamily="34" charset="0"/>
            </a:endParaRPr>
          </a:p>
        </p:txBody>
      </p:sp>
      <p:sp>
        <p:nvSpPr>
          <p:cNvPr id="31" name="Text 10">
            <a:extLst>
              <a:ext uri="{FF2B5EF4-FFF2-40B4-BE49-F238E27FC236}">
                <a16:creationId xmlns:a16="http://schemas.microsoft.com/office/drawing/2014/main" id="{7C4EEF6D-16F8-6D03-D46E-EA93F7B6C7E2}"/>
              </a:ext>
            </a:extLst>
          </p:cNvPr>
          <p:cNvSpPr/>
          <p:nvPr/>
        </p:nvSpPr>
        <p:spPr>
          <a:xfrm>
            <a:off x="8506684" y="5705733"/>
            <a:ext cx="4419719" cy="1665044"/>
          </a:xfrm>
          <a:prstGeom prst="rect">
            <a:avLst/>
          </a:prstGeom>
          <a:noFill/>
          <a:ln/>
        </p:spPr>
        <p:txBody>
          <a:bodyPr wrap="square" rtlCol="0" anchor="t"/>
          <a:lstStyle/>
          <a:p>
            <a:pPr marL="0" indent="0">
              <a:lnSpc>
                <a:spcPct val="150000"/>
              </a:lnSpc>
              <a:buNone/>
            </a:pPr>
            <a:r>
              <a:rPr lang="en-US" sz="1740" dirty="0">
                <a:solidFill>
                  <a:srgbClr val="333F70"/>
                </a:solidFill>
                <a:latin typeface="Tahoma" panose="020B0604030504040204" pitchFamily="34" charset="0"/>
                <a:ea typeface="Tahoma" panose="020B0604030504040204" pitchFamily="34" charset="0"/>
                <a:cs typeface="Tahoma" panose="020B0604030504040204" pitchFamily="34" charset="0"/>
              </a:rPr>
              <a:t>The output video stream showcases the processed video with annotated vehicles and their respective speeds overlaid on each frame. </a:t>
            </a:r>
            <a:endParaRPr lang="en-US" sz="1740" dirty="0">
              <a:latin typeface="Tahoma" panose="020B0604030504040204" pitchFamily="34" charset="0"/>
              <a:ea typeface="Tahoma" panose="020B0604030504040204" pitchFamily="34" charset="0"/>
              <a:cs typeface="Tahoma" panose="020B0604030504040204" pitchFamily="34" charset="0"/>
            </a:endParaRPr>
          </a:p>
        </p:txBody>
      </p:sp>
      <p:sp>
        <p:nvSpPr>
          <p:cNvPr id="32" name="Rounded Rectangle 31">
            <a:extLst>
              <a:ext uri="{FF2B5EF4-FFF2-40B4-BE49-F238E27FC236}">
                <a16:creationId xmlns:a16="http://schemas.microsoft.com/office/drawing/2014/main" id="{BE495C10-B782-E7D6-BED8-63D96727A684}"/>
              </a:ext>
            </a:extLst>
          </p:cNvPr>
          <p:cNvSpPr/>
          <p:nvPr/>
        </p:nvSpPr>
        <p:spPr>
          <a:xfrm>
            <a:off x="1155172" y="5258873"/>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33" name="Rounded Rectangle 32">
            <a:extLst>
              <a:ext uri="{FF2B5EF4-FFF2-40B4-BE49-F238E27FC236}">
                <a16:creationId xmlns:a16="http://schemas.microsoft.com/office/drawing/2014/main" id="{C55AD675-2EC1-0737-267C-BA7A1170D05E}"/>
              </a:ext>
            </a:extLst>
          </p:cNvPr>
          <p:cNvSpPr/>
          <p:nvPr/>
        </p:nvSpPr>
        <p:spPr>
          <a:xfrm>
            <a:off x="7820825" y="5260271"/>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pic>
        <p:nvPicPr>
          <p:cNvPr id="35" name="object 5">
            <a:extLst>
              <a:ext uri="{FF2B5EF4-FFF2-40B4-BE49-F238E27FC236}">
                <a16:creationId xmlns:a16="http://schemas.microsoft.com/office/drawing/2014/main" id="{F711307C-722C-FF6B-2C69-4C360350CF89}"/>
              </a:ext>
            </a:extLst>
          </p:cNvPr>
          <p:cNvPicPr/>
          <p:nvPr/>
        </p:nvPicPr>
        <p:blipFill>
          <a:blip r:embed="rId7" cstate="print"/>
          <a:stretch>
            <a:fillRect/>
          </a:stretch>
        </p:blipFill>
        <p:spPr>
          <a:xfrm>
            <a:off x="13459862" y="103179"/>
            <a:ext cx="876299" cy="1059179"/>
          </a:xfrm>
          <a:prstGeom prst="rect">
            <a:avLst/>
          </a:prstGeom>
        </p:spPr>
      </p:pic>
      <p:sp>
        <p:nvSpPr>
          <p:cNvPr id="38" name="Text 6">
            <a:extLst>
              <a:ext uri="{FF2B5EF4-FFF2-40B4-BE49-F238E27FC236}">
                <a16:creationId xmlns:a16="http://schemas.microsoft.com/office/drawing/2014/main" id="{7216B02D-A33F-58E0-8A6C-C4C4F909D0AE}"/>
              </a:ext>
            </a:extLst>
          </p:cNvPr>
          <p:cNvSpPr/>
          <p:nvPr/>
        </p:nvSpPr>
        <p:spPr>
          <a:xfrm>
            <a:off x="4171995" y="4477446"/>
            <a:ext cx="6286410" cy="497086"/>
          </a:xfrm>
          <a:prstGeom prst="rect">
            <a:avLst/>
          </a:prstGeom>
          <a:noFill/>
          <a:ln/>
        </p:spPr>
        <p:txBody>
          <a:bodyPr wrap="square" rtlCol="0" anchor="t"/>
          <a:lstStyle/>
          <a:p>
            <a:pPr marL="0" indent="0">
              <a:lnSpc>
                <a:spcPct val="150000"/>
              </a:lnSpc>
              <a:buNone/>
            </a:pPr>
            <a:r>
              <a:rPr lang="en-US" sz="2000" b="1" dirty="0">
                <a:highlight>
                  <a:srgbClr val="FFFF00"/>
                </a:highlight>
                <a:latin typeface="Tahoma" panose="020B0604030504040204" pitchFamily="34" charset="0"/>
                <a:ea typeface="Tahoma" panose="020B0604030504040204" pitchFamily="34" charset="0"/>
                <a:cs typeface="Tahoma" panose="020B0604030504040204" pitchFamily="34" charset="0"/>
              </a:rPr>
              <a:t>Location📍 : Junction 7, Ahmedabad, Gujarat 🇮🇳</a:t>
            </a:r>
          </a:p>
        </p:txBody>
      </p:sp>
      <p:pic>
        <p:nvPicPr>
          <p:cNvPr id="2" name="Input Video">
            <a:hlinkClick r:id="" action="ppaction://media"/>
            <a:extLst>
              <a:ext uri="{FF2B5EF4-FFF2-40B4-BE49-F238E27FC236}">
                <a16:creationId xmlns:a16="http://schemas.microsoft.com/office/drawing/2014/main" id="{9F97025E-2DC5-611A-AEB3-30536B743F0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94741" y="1622438"/>
            <a:ext cx="5935807" cy="2838252"/>
          </a:xfrm>
          <a:prstGeom prst="rect">
            <a:avLst/>
          </a:prstGeom>
        </p:spPr>
      </p:pic>
      <p:pic>
        <p:nvPicPr>
          <p:cNvPr id="3" name="Output Video">
            <a:hlinkClick r:id="" action="ppaction://media"/>
            <a:extLst>
              <a:ext uri="{FF2B5EF4-FFF2-40B4-BE49-F238E27FC236}">
                <a16:creationId xmlns:a16="http://schemas.microsoft.com/office/drawing/2014/main" id="{3D48043C-2692-3F10-4A10-AB0AECD5B378}"/>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799847" y="1612351"/>
            <a:ext cx="5935812" cy="2838253"/>
          </a:xfrm>
          <a:prstGeom prst="rect">
            <a:avLst/>
          </a:prstGeom>
        </p:spPr>
      </p:pic>
    </p:spTree>
    <p:extLst>
      <p:ext uri="{BB962C8B-B14F-4D97-AF65-F5344CB8AC3E}">
        <p14:creationId xmlns:p14="http://schemas.microsoft.com/office/powerpoint/2010/main" val="225353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1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2"/>
                </p:tgtEl>
              </p:cMediaNode>
            </p:video>
            <p:video>
              <p:cMediaNode vol="80000">
                <p:cTn id="22"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4B643A0C-F701-8AFC-3726-96C521DCD345}"/>
              </a:ext>
            </a:extLst>
          </p:cNvPr>
          <p:cNvSpPr/>
          <p:nvPr/>
        </p:nvSpPr>
        <p:spPr>
          <a:xfrm>
            <a:off x="0" y="0"/>
            <a:ext cx="14630400" cy="8229600"/>
          </a:xfrm>
          <a:prstGeom prst="rect">
            <a:avLst/>
          </a:prstGeom>
          <a:solidFill>
            <a:srgbClr val="D6F5EE"/>
          </a:solidFill>
          <a:ln/>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4" name="object 5">
            <a:extLst>
              <a:ext uri="{FF2B5EF4-FFF2-40B4-BE49-F238E27FC236}">
                <a16:creationId xmlns:a16="http://schemas.microsoft.com/office/drawing/2014/main" id="{5BFB9B54-EEFD-1044-7EA4-6F82D98C33D6}"/>
              </a:ext>
            </a:extLst>
          </p:cNvPr>
          <p:cNvSpPr/>
          <p:nvPr/>
        </p:nvSpPr>
        <p:spPr>
          <a:xfrm>
            <a:off x="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15" name="Title 37">
            <a:extLst>
              <a:ext uri="{FF2B5EF4-FFF2-40B4-BE49-F238E27FC236}">
                <a16:creationId xmlns:a16="http://schemas.microsoft.com/office/drawing/2014/main" id="{19F1425F-4445-DA40-D6AD-B7627A0AF3EA}"/>
              </a:ext>
            </a:extLst>
          </p:cNvPr>
          <p:cNvSpPr txBox="1">
            <a:spLocks/>
          </p:cNvSpPr>
          <p:nvPr/>
        </p:nvSpPr>
        <p:spPr>
          <a:xfrm>
            <a:off x="294239" y="269409"/>
            <a:ext cx="6249437" cy="726609"/>
          </a:xfrm>
          <a:prstGeom prst="rect">
            <a:avLst/>
          </a:prstGeom>
          <a:noFill/>
        </p:spPr>
        <p:txBody>
          <a:bodyPr wrap="square"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5468"/>
              </a:lnSpc>
            </a:pP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Dashboard Screenshots</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5" name="object 5">
            <a:extLst>
              <a:ext uri="{FF2B5EF4-FFF2-40B4-BE49-F238E27FC236}">
                <a16:creationId xmlns:a16="http://schemas.microsoft.com/office/drawing/2014/main" id="{F711307C-722C-FF6B-2C69-4C360350CF89}"/>
              </a:ext>
            </a:extLst>
          </p:cNvPr>
          <p:cNvPicPr/>
          <p:nvPr/>
        </p:nvPicPr>
        <p:blipFill>
          <a:blip r:embed="rId3" cstate="print"/>
          <a:stretch>
            <a:fillRect/>
          </a:stretch>
        </p:blipFill>
        <p:spPr>
          <a:xfrm>
            <a:off x="13459862" y="103179"/>
            <a:ext cx="876299" cy="1059179"/>
          </a:xfrm>
          <a:prstGeom prst="rect">
            <a:avLst/>
          </a:prstGeom>
        </p:spPr>
      </p:pic>
      <p:pic>
        <p:nvPicPr>
          <p:cNvPr id="4" name="Picture 3">
            <a:extLst>
              <a:ext uri="{FF2B5EF4-FFF2-40B4-BE49-F238E27FC236}">
                <a16:creationId xmlns:a16="http://schemas.microsoft.com/office/drawing/2014/main" id="{397116E5-E221-A89C-BA19-4DA0580333BA}"/>
              </a:ext>
            </a:extLst>
          </p:cNvPr>
          <p:cNvPicPr>
            <a:picLocks noChangeAspect="1"/>
          </p:cNvPicPr>
          <p:nvPr/>
        </p:nvPicPr>
        <p:blipFill rotWithShape="1">
          <a:blip r:embed="rId4"/>
          <a:srcRect l="21846"/>
          <a:stretch/>
        </p:blipFill>
        <p:spPr>
          <a:xfrm>
            <a:off x="-2" y="1265427"/>
            <a:ext cx="7315200" cy="3383145"/>
          </a:xfrm>
          <a:prstGeom prst="rect">
            <a:avLst/>
          </a:prstGeom>
        </p:spPr>
      </p:pic>
      <p:pic>
        <p:nvPicPr>
          <p:cNvPr id="5" name="Picture 4">
            <a:extLst>
              <a:ext uri="{FF2B5EF4-FFF2-40B4-BE49-F238E27FC236}">
                <a16:creationId xmlns:a16="http://schemas.microsoft.com/office/drawing/2014/main" id="{0DBB1AC5-D8A8-1437-9416-CAAF444AE60C}"/>
              </a:ext>
            </a:extLst>
          </p:cNvPr>
          <p:cNvPicPr>
            <a:picLocks noChangeAspect="1"/>
          </p:cNvPicPr>
          <p:nvPr/>
        </p:nvPicPr>
        <p:blipFill rotWithShape="1">
          <a:blip r:embed="rId5"/>
          <a:srcRect l="21846"/>
          <a:stretch/>
        </p:blipFill>
        <p:spPr>
          <a:xfrm>
            <a:off x="7315196" y="1265427"/>
            <a:ext cx="7315202" cy="3383145"/>
          </a:xfrm>
          <a:prstGeom prst="rect">
            <a:avLst/>
          </a:prstGeom>
        </p:spPr>
      </p:pic>
      <p:pic>
        <p:nvPicPr>
          <p:cNvPr id="6" name="Picture 5">
            <a:extLst>
              <a:ext uri="{FF2B5EF4-FFF2-40B4-BE49-F238E27FC236}">
                <a16:creationId xmlns:a16="http://schemas.microsoft.com/office/drawing/2014/main" id="{D2F0EE49-E304-F972-F346-8AB2CFF19C22}"/>
              </a:ext>
            </a:extLst>
          </p:cNvPr>
          <p:cNvPicPr>
            <a:picLocks noChangeAspect="1"/>
          </p:cNvPicPr>
          <p:nvPr/>
        </p:nvPicPr>
        <p:blipFill>
          <a:blip r:embed="rId6"/>
          <a:stretch>
            <a:fillRect/>
          </a:stretch>
        </p:blipFill>
        <p:spPr>
          <a:xfrm>
            <a:off x="0" y="4647325"/>
            <a:ext cx="7315200" cy="3599972"/>
          </a:xfrm>
          <a:prstGeom prst="rect">
            <a:avLst/>
          </a:prstGeom>
        </p:spPr>
      </p:pic>
      <p:pic>
        <p:nvPicPr>
          <p:cNvPr id="7" name="Picture 6">
            <a:extLst>
              <a:ext uri="{FF2B5EF4-FFF2-40B4-BE49-F238E27FC236}">
                <a16:creationId xmlns:a16="http://schemas.microsoft.com/office/drawing/2014/main" id="{79810108-CDDD-9C6D-5969-29A081492450}"/>
              </a:ext>
            </a:extLst>
          </p:cNvPr>
          <p:cNvPicPr>
            <a:picLocks noChangeAspect="1"/>
          </p:cNvPicPr>
          <p:nvPr/>
        </p:nvPicPr>
        <p:blipFill>
          <a:blip r:embed="rId7"/>
          <a:stretch>
            <a:fillRect/>
          </a:stretch>
        </p:blipFill>
        <p:spPr>
          <a:xfrm>
            <a:off x="7315198" y="4622326"/>
            <a:ext cx="7315200" cy="3607274"/>
          </a:xfrm>
          <a:prstGeom prst="rect">
            <a:avLst/>
          </a:prstGeom>
        </p:spPr>
      </p:pic>
      <p:sp>
        <p:nvSpPr>
          <p:cNvPr id="8" name="object 16">
            <a:extLst>
              <a:ext uri="{FF2B5EF4-FFF2-40B4-BE49-F238E27FC236}">
                <a16:creationId xmlns:a16="http://schemas.microsoft.com/office/drawing/2014/main" id="{68F43C0D-D2C7-91BB-0CE6-61D4DE402556}"/>
              </a:ext>
            </a:extLst>
          </p:cNvPr>
          <p:cNvSpPr/>
          <p:nvPr/>
        </p:nvSpPr>
        <p:spPr>
          <a:xfrm>
            <a:off x="7299443" y="1265427"/>
            <a:ext cx="69906" cy="6982862"/>
          </a:xfrm>
          <a:custGeom>
            <a:avLst/>
            <a:gdLst/>
            <a:ahLst/>
            <a:cxnLst/>
            <a:rect l="l" t="t" r="r" b="b"/>
            <a:pathLst>
              <a:path h="7413625">
                <a:moveTo>
                  <a:pt x="0" y="0"/>
                </a:moveTo>
                <a:lnTo>
                  <a:pt x="0" y="7413174"/>
                </a:lnTo>
              </a:path>
            </a:pathLst>
          </a:custGeom>
          <a:ln w="38099">
            <a:solidFill>
              <a:srgbClr val="243042"/>
            </a:solidFill>
          </a:ln>
        </p:spPr>
        <p:txBody>
          <a:bodyPr wrap="square" lIns="0" tIns="0" rIns="0" bIns="0" rtlCol="0"/>
          <a:lstStyle/>
          <a:p>
            <a:endParaRPr sz="1440"/>
          </a:p>
        </p:txBody>
      </p:sp>
      <p:sp>
        <p:nvSpPr>
          <p:cNvPr id="9" name="object 16">
            <a:extLst>
              <a:ext uri="{FF2B5EF4-FFF2-40B4-BE49-F238E27FC236}">
                <a16:creationId xmlns:a16="http://schemas.microsoft.com/office/drawing/2014/main" id="{7C190776-842B-857D-60A7-A8DBDE9243F0}"/>
              </a:ext>
            </a:extLst>
          </p:cNvPr>
          <p:cNvSpPr/>
          <p:nvPr/>
        </p:nvSpPr>
        <p:spPr>
          <a:xfrm rot="5400000">
            <a:off x="7260286" y="-2566392"/>
            <a:ext cx="71434" cy="14630401"/>
          </a:xfrm>
          <a:custGeom>
            <a:avLst/>
            <a:gdLst/>
            <a:ahLst/>
            <a:cxnLst/>
            <a:rect l="l" t="t" r="r" b="b"/>
            <a:pathLst>
              <a:path h="7413625">
                <a:moveTo>
                  <a:pt x="0" y="0"/>
                </a:moveTo>
                <a:lnTo>
                  <a:pt x="0" y="7413174"/>
                </a:lnTo>
              </a:path>
            </a:pathLst>
          </a:custGeom>
          <a:ln w="38099">
            <a:solidFill>
              <a:srgbClr val="243042"/>
            </a:solidFill>
          </a:ln>
        </p:spPr>
        <p:txBody>
          <a:bodyPr wrap="square" lIns="0" tIns="0" rIns="0" bIns="0" rtlCol="0"/>
          <a:lstStyle/>
          <a:p>
            <a:endParaRPr sz="1440"/>
          </a:p>
        </p:txBody>
      </p:sp>
    </p:spTree>
    <p:extLst>
      <p:ext uri="{BB962C8B-B14F-4D97-AF65-F5344CB8AC3E}">
        <p14:creationId xmlns:p14="http://schemas.microsoft.com/office/powerpoint/2010/main" val="359530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FEB107B9-35A6-B0B0-A6C6-90EA20621A77}"/>
              </a:ext>
            </a:extLst>
          </p:cNvPr>
          <p:cNvSpPr/>
          <p:nvPr/>
        </p:nvSpPr>
        <p:spPr>
          <a:xfrm>
            <a:off x="0" y="31988"/>
            <a:ext cx="14630400" cy="8229600"/>
          </a:xfrm>
          <a:prstGeom prst="rect">
            <a:avLst/>
          </a:prstGeom>
          <a:solidFill>
            <a:srgbClr val="D6F5EE"/>
          </a:solidFill>
          <a:ln/>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6" name="object 5">
            <a:extLst>
              <a:ext uri="{FF2B5EF4-FFF2-40B4-BE49-F238E27FC236}">
                <a16:creationId xmlns:a16="http://schemas.microsoft.com/office/drawing/2014/main" id="{924CA3DC-5AF6-BAFD-6D2C-3D4FC15DAE5F}"/>
              </a:ext>
            </a:extLst>
          </p:cNvPr>
          <p:cNvSpPr/>
          <p:nvPr/>
        </p:nvSpPr>
        <p:spPr>
          <a:xfrm>
            <a:off x="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30" name="Rounded Rectangle 29">
            <a:extLst>
              <a:ext uri="{FF2B5EF4-FFF2-40B4-BE49-F238E27FC236}">
                <a16:creationId xmlns:a16="http://schemas.microsoft.com/office/drawing/2014/main" id="{BD72ED97-6030-87F2-3E91-BEF068EBF4F2}"/>
              </a:ext>
            </a:extLst>
          </p:cNvPr>
          <p:cNvSpPr/>
          <p:nvPr/>
        </p:nvSpPr>
        <p:spPr>
          <a:xfrm>
            <a:off x="1300997" y="1816913"/>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33" name="Rounded Rectangle 32">
            <a:extLst>
              <a:ext uri="{FF2B5EF4-FFF2-40B4-BE49-F238E27FC236}">
                <a16:creationId xmlns:a16="http://schemas.microsoft.com/office/drawing/2014/main" id="{65089273-1394-7A85-889A-E59E610782ED}"/>
              </a:ext>
            </a:extLst>
          </p:cNvPr>
          <p:cNvSpPr/>
          <p:nvPr/>
        </p:nvSpPr>
        <p:spPr>
          <a:xfrm>
            <a:off x="1300997" y="2471102"/>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34" name="Rounded Rectangle 33">
            <a:extLst>
              <a:ext uri="{FF2B5EF4-FFF2-40B4-BE49-F238E27FC236}">
                <a16:creationId xmlns:a16="http://schemas.microsoft.com/office/drawing/2014/main" id="{A354E52E-AC6C-B559-4948-829CAA489076}"/>
              </a:ext>
            </a:extLst>
          </p:cNvPr>
          <p:cNvSpPr/>
          <p:nvPr/>
        </p:nvSpPr>
        <p:spPr>
          <a:xfrm>
            <a:off x="1300997" y="3143138"/>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35" name="Rounded Rectangle 34">
            <a:extLst>
              <a:ext uri="{FF2B5EF4-FFF2-40B4-BE49-F238E27FC236}">
                <a16:creationId xmlns:a16="http://schemas.microsoft.com/office/drawing/2014/main" id="{C45A6D7A-9C12-F7F2-BDD4-7AA4B4B1C91C}"/>
              </a:ext>
            </a:extLst>
          </p:cNvPr>
          <p:cNvSpPr/>
          <p:nvPr/>
        </p:nvSpPr>
        <p:spPr>
          <a:xfrm>
            <a:off x="1300997" y="3747313"/>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
        <p:nvSpPr>
          <p:cNvPr id="38" name="Title 37">
            <a:extLst>
              <a:ext uri="{FF2B5EF4-FFF2-40B4-BE49-F238E27FC236}">
                <a16:creationId xmlns:a16="http://schemas.microsoft.com/office/drawing/2014/main" id="{61B992B2-875B-6F00-0B79-CC1997B12109}"/>
              </a:ext>
            </a:extLst>
          </p:cNvPr>
          <p:cNvSpPr txBox="1">
            <a:spLocks noGrp="1"/>
          </p:cNvSpPr>
          <p:nvPr>
            <p:ph type="title"/>
          </p:nvPr>
        </p:nvSpPr>
        <p:spPr>
          <a:xfrm>
            <a:off x="294239" y="315543"/>
            <a:ext cx="10287953" cy="634341"/>
          </a:xfrm>
          <a:prstGeom prst="rect">
            <a:avLst/>
          </a:prstGeom>
          <a:noFill/>
        </p:spPr>
        <p:txBody>
          <a:bodyPr wrap="square" rtlCol="0">
            <a:spAutoFit/>
          </a:bodyPr>
          <a:lstStyle/>
          <a:p>
            <a:pPr marL="0" indent="0">
              <a:lnSpc>
                <a:spcPts val="5468"/>
              </a:lnSpc>
              <a:buNone/>
            </a:pP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Validation and Performance Evaluation</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 name="Shape 4">
            <a:extLst>
              <a:ext uri="{FF2B5EF4-FFF2-40B4-BE49-F238E27FC236}">
                <a16:creationId xmlns:a16="http://schemas.microsoft.com/office/drawing/2014/main" id="{A115FEA6-624D-308C-8207-C3D2420CA723}"/>
              </a:ext>
            </a:extLst>
          </p:cNvPr>
          <p:cNvSpPr/>
          <p:nvPr/>
        </p:nvSpPr>
        <p:spPr>
          <a:xfrm>
            <a:off x="2045613" y="1693148"/>
            <a:ext cx="10539174" cy="637103"/>
          </a:xfrm>
          <a:prstGeom prst="rect">
            <a:avLst/>
          </a:prstGeom>
          <a:solidFill>
            <a:srgbClr val="FFFFFF">
              <a:alpha val="4000"/>
            </a:srgbClr>
          </a:solidFill>
          <a:ln/>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Text 5">
            <a:extLst>
              <a:ext uri="{FF2B5EF4-FFF2-40B4-BE49-F238E27FC236}">
                <a16:creationId xmlns:a16="http://schemas.microsoft.com/office/drawing/2014/main" id="{A037C1CE-E0C7-D464-B155-CE30A3E64A7A}"/>
              </a:ext>
            </a:extLst>
          </p:cNvPr>
          <p:cNvSpPr/>
          <p:nvPr/>
        </p:nvSpPr>
        <p:spPr>
          <a:xfrm>
            <a:off x="2267783" y="1833999"/>
            <a:ext cx="4821436" cy="355402"/>
          </a:xfrm>
          <a:prstGeom prst="rect">
            <a:avLst/>
          </a:prstGeom>
          <a:noFill/>
          <a:ln/>
        </p:spPr>
        <p:txBody>
          <a:bodyPr wrap="none" rtlCol="0" anchor="t"/>
          <a:lstStyle/>
          <a:p>
            <a:pPr marL="0" indent="0">
              <a:lnSpc>
                <a:spcPts val="2799"/>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Metric</a:t>
            </a:r>
            <a:endParaRPr lang="en-US" sz="1750" dirty="0">
              <a:latin typeface="Tahoma" panose="020B0604030504040204" pitchFamily="34" charset="0"/>
              <a:ea typeface="Tahoma" panose="020B0604030504040204" pitchFamily="34" charset="0"/>
              <a:cs typeface="Tahoma" panose="020B0604030504040204" pitchFamily="34" charset="0"/>
            </a:endParaRPr>
          </a:p>
        </p:txBody>
      </p:sp>
      <p:sp>
        <p:nvSpPr>
          <p:cNvPr id="7" name="Text 6">
            <a:extLst>
              <a:ext uri="{FF2B5EF4-FFF2-40B4-BE49-F238E27FC236}">
                <a16:creationId xmlns:a16="http://schemas.microsoft.com/office/drawing/2014/main" id="{CEC37BE8-D98D-38F2-7DEF-4F412C41E067}"/>
              </a:ext>
            </a:extLst>
          </p:cNvPr>
          <p:cNvSpPr/>
          <p:nvPr/>
        </p:nvSpPr>
        <p:spPr>
          <a:xfrm>
            <a:off x="7541181" y="1833999"/>
            <a:ext cx="4821436" cy="355402"/>
          </a:xfrm>
          <a:prstGeom prst="rect">
            <a:avLst/>
          </a:prstGeom>
          <a:noFill/>
          <a:ln/>
        </p:spPr>
        <p:txBody>
          <a:bodyPr wrap="none" rtlCol="0" anchor="t"/>
          <a:lstStyle/>
          <a:p>
            <a:pPr marL="0" indent="0">
              <a:lnSpc>
                <a:spcPts val="2799"/>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Value</a:t>
            </a:r>
            <a:endParaRPr lang="en-US" sz="1750" dirty="0">
              <a:latin typeface="Tahoma" panose="020B0604030504040204" pitchFamily="34" charset="0"/>
              <a:ea typeface="Tahoma" panose="020B0604030504040204" pitchFamily="34" charset="0"/>
              <a:cs typeface="Tahoma" panose="020B0604030504040204" pitchFamily="34" charset="0"/>
            </a:endParaRPr>
          </a:p>
        </p:txBody>
      </p:sp>
      <p:sp>
        <p:nvSpPr>
          <p:cNvPr id="8" name="Shape 7">
            <a:extLst>
              <a:ext uri="{FF2B5EF4-FFF2-40B4-BE49-F238E27FC236}">
                <a16:creationId xmlns:a16="http://schemas.microsoft.com/office/drawing/2014/main" id="{60EBF963-F641-E29B-3F2E-F186D6FD8B45}"/>
              </a:ext>
            </a:extLst>
          </p:cNvPr>
          <p:cNvSpPr/>
          <p:nvPr/>
        </p:nvSpPr>
        <p:spPr>
          <a:xfrm>
            <a:off x="2045613" y="2330251"/>
            <a:ext cx="10539174" cy="637103"/>
          </a:xfrm>
          <a:prstGeom prst="rect">
            <a:avLst/>
          </a:prstGeom>
          <a:solidFill>
            <a:srgbClr val="000000">
              <a:alpha val="4000"/>
            </a:srgbClr>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9" name="Text 8">
            <a:extLst>
              <a:ext uri="{FF2B5EF4-FFF2-40B4-BE49-F238E27FC236}">
                <a16:creationId xmlns:a16="http://schemas.microsoft.com/office/drawing/2014/main" id="{1DB7CD87-5D76-B40F-912A-D523A974B6DA}"/>
              </a:ext>
            </a:extLst>
          </p:cNvPr>
          <p:cNvSpPr/>
          <p:nvPr/>
        </p:nvSpPr>
        <p:spPr>
          <a:xfrm>
            <a:off x="2267783" y="2471102"/>
            <a:ext cx="4821436" cy="355402"/>
          </a:xfrm>
          <a:prstGeom prst="rect">
            <a:avLst/>
          </a:prstGeom>
          <a:noFill/>
          <a:ln/>
        </p:spPr>
        <p:txBody>
          <a:bodyPr wrap="none" rtlCol="0" anchor="t"/>
          <a:lstStyle/>
          <a:p>
            <a:pPr marL="0" indent="0">
              <a:lnSpc>
                <a:spcPts val="2799"/>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Mean Absolute Error (MAE)</a:t>
            </a:r>
            <a:endParaRPr lang="en-US" sz="1750" dirty="0">
              <a:latin typeface="Tahoma" panose="020B0604030504040204" pitchFamily="34" charset="0"/>
              <a:ea typeface="Tahoma" panose="020B0604030504040204" pitchFamily="34" charset="0"/>
              <a:cs typeface="Tahoma" panose="020B0604030504040204" pitchFamily="34" charset="0"/>
            </a:endParaRPr>
          </a:p>
        </p:txBody>
      </p:sp>
      <p:sp>
        <p:nvSpPr>
          <p:cNvPr id="10" name="Text 9">
            <a:extLst>
              <a:ext uri="{FF2B5EF4-FFF2-40B4-BE49-F238E27FC236}">
                <a16:creationId xmlns:a16="http://schemas.microsoft.com/office/drawing/2014/main" id="{BAA54AEB-7A1F-5E42-55DE-9F38DBAE6133}"/>
              </a:ext>
            </a:extLst>
          </p:cNvPr>
          <p:cNvSpPr/>
          <p:nvPr/>
        </p:nvSpPr>
        <p:spPr>
          <a:xfrm>
            <a:off x="7541181" y="2471102"/>
            <a:ext cx="4821436" cy="355402"/>
          </a:xfrm>
          <a:prstGeom prst="rect">
            <a:avLst/>
          </a:prstGeom>
          <a:noFill/>
          <a:ln/>
        </p:spPr>
        <p:txBody>
          <a:bodyPr wrap="none" rtlCol="0" anchor="t"/>
          <a:lstStyle/>
          <a:p>
            <a:pPr marL="0" indent="0">
              <a:lnSpc>
                <a:spcPts val="2799"/>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2.2 km/h</a:t>
            </a:r>
            <a:endParaRPr lang="en-US" sz="1750" dirty="0">
              <a:latin typeface="Tahoma" panose="020B0604030504040204" pitchFamily="34" charset="0"/>
              <a:ea typeface="Tahoma" panose="020B0604030504040204" pitchFamily="34" charset="0"/>
              <a:cs typeface="Tahoma" panose="020B0604030504040204" pitchFamily="34" charset="0"/>
            </a:endParaRPr>
          </a:p>
        </p:txBody>
      </p:sp>
      <p:sp>
        <p:nvSpPr>
          <p:cNvPr id="11" name="Shape 10">
            <a:extLst>
              <a:ext uri="{FF2B5EF4-FFF2-40B4-BE49-F238E27FC236}">
                <a16:creationId xmlns:a16="http://schemas.microsoft.com/office/drawing/2014/main" id="{387AF96A-228B-9CD3-E885-210CE991F137}"/>
              </a:ext>
            </a:extLst>
          </p:cNvPr>
          <p:cNvSpPr/>
          <p:nvPr/>
        </p:nvSpPr>
        <p:spPr>
          <a:xfrm>
            <a:off x="2045613" y="2967355"/>
            <a:ext cx="10539174" cy="637103"/>
          </a:xfrm>
          <a:prstGeom prst="rect">
            <a:avLst/>
          </a:prstGeom>
          <a:solidFill>
            <a:srgbClr val="FFFFFF">
              <a:alpha val="4000"/>
            </a:srgbClr>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2" name="Text 11">
            <a:extLst>
              <a:ext uri="{FF2B5EF4-FFF2-40B4-BE49-F238E27FC236}">
                <a16:creationId xmlns:a16="http://schemas.microsoft.com/office/drawing/2014/main" id="{AC40BB2D-45A5-887F-59D8-8833014C99DC}"/>
              </a:ext>
            </a:extLst>
          </p:cNvPr>
          <p:cNvSpPr/>
          <p:nvPr/>
        </p:nvSpPr>
        <p:spPr>
          <a:xfrm>
            <a:off x="2267783" y="3108206"/>
            <a:ext cx="4821436" cy="355402"/>
          </a:xfrm>
          <a:prstGeom prst="rect">
            <a:avLst/>
          </a:prstGeom>
          <a:noFill/>
          <a:ln/>
        </p:spPr>
        <p:txBody>
          <a:bodyPr wrap="none" rtlCol="0" anchor="t"/>
          <a:lstStyle/>
          <a:p>
            <a:pPr marL="0" indent="0">
              <a:lnSpc>
                <a:spcPts val="2799"/>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Root Mean Square Error (RMSE)</a:t>
            </a:r>
            <a:endParaRPr lang="en-US" sz="1750" dirty="0">
              <a:latin typeface="Tahoma" panose="020B0604030504040204" pitchFamily="34" charset="0"/>
              <a:ea typeface="Tahoma" panose="020B0604030504040204" pitchFamily="34" charset="0"/>
              <a:cs typeface="Tahoma" panose="020B0604030504040204" pitchFamily="34" charset="0"/>
            </a:endParaRPr>
          </a:p>
        </p:txBody>
      </p:sp>
      <p:sp>
        <p:nvSpPr>
          <p:cNvPr id="13" name="Text 12">
            <a:extLst>
              <a:ext uri="{FF2B5EF4-FFF2-40B4-BE49-F238E27FC236}">
                <a16:creationId xmlns:a16="http://schemas.microsoft.com/office/drawing/2014/main" id="{BE42674A-4FD6-F190-2FB6-A056883002AF}"/>
              </a:ext>
            </a:extLst>
          </p:cNvPr>
          <p:cNvSpPr/>
          <p:nvPr/>
        </p:nvSpPr>
        <p:spPr>
          <a:xfrm>
            <a:off x="7541181" y="3108206"/>
            <a:ext cx="4821436" cy="355402"/>
          </a:xfrm>
          <a:prstGeom prst="rect">
            <a:avLst/>
          </a:prstGeom>
          <a:noFill/>
          <a:ln/>
        </p:spPr>
        <p:txBody>
          <a:bodyPr wrap="none" rtlCol="0" anchor="t"/>
          <a:lstStyle/>
          <a:p>
            <a:pPr marL="0" indent="0">
              <a:lnSpc>
                <a:spcPts val="2799"/>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3.1 km/h</a:t>
            </a:r>
            <a:endParaRPr lang="en-US" sz="1750" dirty="0">
              <a:latin typeface="Tahoma" panose="020B0604030504040204" pitchFamily="34" charset="0"/>
              <a:ea typeface="Tahoma" panose="020B0604030504040204" pitchFamily="34" charset="0"/>
              <a:cs typeface="Tahoma" panose="020B0604030504040204" pitchFamily="34" charset="0"/>
            </a:endParaRPr>
          </a:p>
        </p:txBody>
      </p:sp>
      <p:sp>
        <p:nvSpPr>
          <p:cNvPr id="14" name="Shape 13">
            <a:extLst>
              <a:ext uri="{FF2B5EF4-FFF2-40B4-BE49-F238E27FC236}">
                <a16:creationId xmlns:a16="http://schemas.microsoft.com/office/drawing/2014/main" id="{F916EB36-648D-7AC5-8672-40BEC87F099A}"/>
              </a:ext>
            </a:extLst>
          </p:cNvPr>
          <p:cNvSpPr/>
          <p:nvPr/>
        </p:nvSpPr>
        <p:spPr>
          <a:xfrm>
            <a:off x="2045613" y="3604458"/>
            <a:ext cx="10539174" cy="637103"/>
          </a:xfrm>
          <a:prstGeom prst="rect">
            <a:avLst/>
          </a:prstGeom>
          <a:solidFill>
            <a:srgbClr val="000000">
              <a:alpha val="4000"/>
            </a:srgbClr>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5" name="Text 14">
            <a:extLst>
              <a:ext uri="{FF2B5EF4-FFF2-40B4-BE49-F238E27FC236}">
                <a16:creationId xmlns:a16="http://schemas.microsoft.com/office/drawing/2014/main" id="{A7B6F5C8-A77B-FB11-9745-D3D86A259530}"/>
              </a:ext>
            </a:extLst>
          </p:cNvPr>
          <p:cNvSpPr/>
          <p:nvPr/>
        </p:nvSpPr>
        <p:spPr>
          <a:xfrm>
            <a:off x="2267783" y="3745309"/>
            <a:ext cx="4821436" cy="355402"/>
          </a:xfrm>
          <a:prstGeom prst="rect">
            <a:avLst/>
          </a:prstGeom>
          <a:noFill/>
          <a:ln/>
        </p:spPr>
        <p:txBody>
          <a:bodyPr wrap="none" rtlCol="0" anchor="t"/>
          <a:lstStyle/>
          <a:p>
            <a:pPr marL="0" indent="0">
              <a:lnSpc>
                <a:spcPts val="2799"/>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Mean Average Precision (</a:t>
            </a:r>
            <a:r>
              <a:rPr lang="en-US" sz="1750" dirty="0" err="1">
                <a:solidFill>
                  <a:srgbClr val="333F70"/>
                </a:solidFill>
                <a:latin typeface="Tahoma" panose="020B0604030504040204" pitchFamily="34" charset="0"/>
                <a:ea typeface="Tahoma" panose="020B0604030504040204" pitchFamily="34" charset="0"/>
                <a:cs typeface="Tahoma" panose="020B0604030504040204" pitchFamily="34" charset="0"/>
              </a:rPr>
              <a:t>mAP</a:t>
            </a: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a:t>
            </a:r>
            <a:endParaRPr lang="en-US" sz="1750" dirty="0">
              <a:latin typeface="Tahoma" panose="020B0604030504040204" pitchFamily="34" charset="0"/>
              <a:ea typeface="Tahoma" panose="020B0604030504040204" pitchFamily="34" charset="0"/>
              <a:cs typeface="Tahoma" panose="020B0604030504040204" pitchFamily="34" charset="0"/>
            </a:endParaRPr>
          </a:p>
        </p:txBody>
      </p:sp>
      <p:sp>
        <p:nvSpPr>
          <p:cNvPr id="17" name="Text 15">
            <a:extLst>
              <a:ext uri="{FF2B5EF4-FFF2-40B4-BE49-F238E27FC236}">
                <a16:creationId xmlns:a16="http://schemas.microsoft.com/office/drawing/2014/main" id="{AD4C5568-9E6C-D3AF-229D-5432D8BA2821}"/>
              </a:ext>
            </a:extLst>
          </p:cNvPr>
          <p:cNvSpPr/>
          <p:nvPr/>
        </p:nvSpPr>
        <p:spPr>
          <a:xfrm>
            <a:off x="7541181" y="3745309"/>
            <a:ext cx="4821436" cy="355402"/>
          </a:xfrm>
          <a:prstGeom prst="rect">
            <a:avLst/>
          </a:prstGeom>
          <a:noFill/>
          <a:ln/>
        </p:spPr>
        <p:txBody>
          <a:bodyPr wrap="none" rtlCol="0" anchor="t"/>
          <a:lstStyle/>
          <a:p>
            <a:pPr marL="0" indent="0">
              <a:lnSpc>
                <a:spcPts val="2799"/>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0.736</a:t>
            </a:r>
            <a:endParaRPr lang="en-US" sz="1750" dirty="0">
              <a:latin typeface="Tahoma" panose="020B0604030504040204" pitchFamily="34" charset="0"/>
              <a:ea typeface="Tahoma" panose="020B0604030504040204" pitchFamily="34" charset="0"/>
              <a:cs typeface="Tahoma" panose="020B0604030504040204" pitchFamily="34" charset="0"/>
            </a:endParaRPr>
          </a:p>
        </p:txBody>
      </p:sp>
      <p:sp>
        <p:nvSpPr>
          <p:cNvPr id="18" name="Text 16">
            <a:extLst>
              <a:ext uri="{FF2B5EF4-FFF2-40B4-BE49-F238E27FC236}">
                <a16:creationId xmlns:a16="http://schemas.microsoft.com/office/drawing/2014/main" id="{5EB72C0A-8983-8A5D-39E3-430C18D86B95}"/>
              </a:ext>
            </a:extLst>
          </p:cNvPr>
          <p:cNvSpPr/>
          <p:nvPr/>
        </p:nvSpPr>
        <p:spPr>
          <a:xfrm>
            <a:off x="2037993" y="4499094"/>
            <a:ext cx="10554414" cy="3173294"/>
          </a:xfrm>
          <a:prstGeom prst="rect">
            <a:avLst/>
          </a:prstGeom>
          <a:noFill/>
          <a:ln/>
        </p:spPr>
        <p:txBody>
          <a:bodyPr wrap="square" rtlCol="0" anchor="t"/>
          <a:lstStyle/>
          <a:p>
            <a:pPr marL="0" indent="0">
              <a:lnSpc>
                <a:spcPct val="150000"/>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The performance evaluation of the integrated YOLO and ByteTrack system has demonstrated promising results, with a Mean Absolute Error (MAE) of 2.2 km/h and a Root Mean Square Error (RMSE) of 3.1 km/h in speed estimation. </a:t>
            </a:r>
          </a:p>
          <a:p>
            <a:pPr marL="0" indent="0">
              <a:lnSpc>
                <a:spcPct val="150000"/>
              </a:lnSpc>
              <a:buNone/>
            </a:pPr>
            <a:endPar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r>
              <a:rPr kumimoji="0" lang="en-US" sz="1750" b="0" i="0" u="none" strike="noStrike" kern="1200" cap="none" spc="0" normalizeH="0" baseline="0" noProof="0" dirty="0">
                <a:ln>
                  <a:noFill/>
                </a:ln>
                <a:solidFill>
                  <a:srgbClr val="333F70"/>
                </a:solidFill>
                <a:effectLst/>
                <a:uLnTx/>
                <a:uFillTx/>
                <a:latin typeface="Tahoma" panose="020B0604030504040204" pitchFamily="34" charset="0"/>
                <a:ea typeface="Tahoma" panose="020B0604030504040204" pitchFamily="34" charset="0"/>
                <a:cs typeface="Tahoma" panose="020B0604030504040204" pitchFamily="34" charset="0"/>
              </a:rPr>
              <a:t>The Mean Average Precision (</a:t>
            </a:r>
            <a:r>
              <a:rPr kumimoji="0" lang="en-US" sz="1750" b="0" i="0" u="none" strike="noStrike" kern="1200" cap="none" spc="0" normalizeH="0" baseline="0" noProof="0" dirty="0" err="1">
                <a:ln>
                  <a:noFill/>
                </a:ln>
                <a:solidFill>
                  <a:srgbClr val="333F70"/>
                </a:solidFill>
                <a:effectLst/>
                <a:uLnTx/>
                <a:uFillTx/>
                <a:latin typeface="Tahoma" panose="020B0604030504040204" pitchFamily="34" charset="0"/>
                <a:ea typeface="Tahoma" panose="020B0604030504040204" pitchFamily="34" charset="0"/>
                <a:cs typeface="Tahoma" panose="020B0604030504040204" pitchFamily="34" charset="0"/>
              </a:rPr>
              <a:t>mAP</a:t>
            </a:r>
            <a:r>
              <a:rPr kumimoji="0" lang="en-US" sz="1750" b="0" i="0" u="none" strike="noStrike" kern="1200" cap="none" spc="0" normalizeH="0" baseline="0" noProof="0" dirty="0">
                <a:ln>
                  <a:noFill/>
                </a:ln>
                <a:solidFill>
                  <a:srgbClr val="333F70"/>
                </a:solidFill>
                <a:effectLst/>
                <a:uLnTx/>
                <a:uFillTx/>
                <a:latin typeface="Tahoma" panose="020B0604030504040204" pitchFamily="34" charset="0"/>
                <a:ea typeface="Tahoma" panose="020B0604030504040204" pitchFamily="34" charset="0"/>
                <a:cs typeface="Tahoma" panose="020B0604030504040204" pitchFamily="34" charset="0"/>
              </a:rPr>
              <a:t>) of 0.736 further validates the system's ability to accurately detect and track vehicles. These metrics highlight the effectiveness of the deep learning-based approach in providing reliable and precise speed estimation, paving the way for its integration into real-world applications.</a:t>
            </a:r>
            <a:endPar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endPar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pic>
        <p:nvPicPr>
          <p:cNvPr id="22" name="object 5">
            <a:extLst>
              <a:ext uri="{FF2B5EF4-FFF2-40B4-BE49-F238E27FC236}">
                <a16:creationId xmlns:a16="http://schemas.microsoft.com/office/drawing/2014/main" id="{0BB094E8-AA36-9A82-8DEC-473E4D877276}"/>
              </a:ext>
            </a:extLst>
          </p:cNvPr>
          <p:cNvPicPr/>
          <p:nvPr/>
        </p:nvPicPr>
        <p:blipFill>
          <a:blip r:embed="rId2" cstate="print"/>
          <a:stretch>
            <a:fillRect/>
          </a:stretch>
        </p:blipFill>
        <p:spPr>
          <a:xfrm>
            <a:off x="13459862" y="103179"/>
            <a:ext cx="876299" cy="1059179"/>
          </a:xfrm>
          <a:prstGeom prst="rect">
            <a:avLst/>
          </a:prstGeom>
        </p:spPr>
      </p:pic>
    </p:spTree>
    <p:extLst>
      <p:ext uri="{BB962C8B-B14F-4D97-AF65-F5344CB8AC3E}">
        <p14:creationId xmlns:p14="http://schemas.microsoft.com/office/powerpoint/2010/main" val="2462607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FEB107B9-35A6-B0B0-A6C6-90EA20621A77}"/>
              </a:ext>
            </a:extLst>
          </p:cNvPr>
          <p:cNvSpPr/>
          <p:nvPr/>
        </p:nvSpPr>
        <p:spPr>
          <a:xfrm>
            <a:off x="0" y="0"/>
            <a:ext cx="14630400" cy="8229600"/>
          </a:xfrm>
          <a:prstGeom prst="rect">
            <a:avLst/>
          </a:prstGeom>
          <a:solidFill>
            <a:srgbClr val="D6F5EE"/>
          </a:solidFill>
          <a:ln/>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2" name="Shape 3">
            <a:extLst>
              <a:ext uri="{FF2B5EF4-FFF2-40B4-BE49-F238E27FC236}">
                <a16:creationId xmlns:a16="http://schemas.microsoft.com/office/drawing/2014/main" id="{96432FBB-620D-B9C4-AA70-1280217AFFA8}"/>
              </a:ext>
            </a:extLst>
          </p:cNvPr>
          <p:cNvSpPr/>
          <p:nvPr/>
        </p:nvSpPr>
        <p:spPr>
          <a:xfrm>
            <a:off x="5759885" y="5970130"/>
            <a:ext cx="8015527" cy="1810804"/>
          </a:xfrm>
          <a:prstGeom prst="roundRect">
            <a:avLst>
              <a:gd name="adj" fmla="val 2967"/>
            </a:avLst>
          </a:prstGeom>
          <a:solidFill>
            <a:srgbClr val="273350"/>
          </a:solidFill>
          <a:ln w="7620">
            <a:solidFill>
              <a:srgbClr val="BCDBD4"/>
            </a:solidFill>
            <a:prstDash val="solid"/>
          </a:ln>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6" name="Shape 3">
            <a:extLst>
              <a:ext uri="{FF2B5EF4-FFF2-40B4-BE49-F238E27FC236}">
                <a16:creationId xmlns:a16="http://schemas.microsoft.com/office/drawing/2014/main" id="{2961252C-987C-7799-FE27-30C501C47335}"/>
              </a:ext>
            </a:extLst>
          </p:cNvPr>
          <p:cNvSpPr/>
          <p:nvPr/>
        </p:nvSpPr>
        <p:spPr>
          <a:xfrm>
            <a:off x="5740657" y="4064767"/>
            <a:ext cx="8015527" cy="1810805"/>
          </a:xfrm>
          <a:prstGeom prst="roundRect">
            <a:avLst>
              <a:gd name="adj" fmla="val 2967"/>
            </a:avLst>
          </a:prstGeom>
          <a:solidFill>
            <a:srgbClr val="273350"/>
          </a:solidFill>
          <a:ln w="7620">
            <a:solidFill>
              <a:srgbClr val="BCDBD4"/>
            </a:solidFill>
            <a:prstDash val="solid"/>
          </a:ln>
        </p:spPr>
        <p:txBody>
          <a:bodyPr/>
          <a:lstStyle/>
          <a:p>
            <a:pPr algn="l" rtl="0"/>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6" name="object 5">
            <a:extLst>
              <a:ext uri="{FF2B5EF4-FFF2-40B4-BE49-F238E27FC236}">
                <a16:creationId xmlns:a16="http://schemas.microsoft.com/office/drawing/2014/main" id="{924CA3DC-5AF6-BAFD-6D2C-3D4FC15DAE5F}"/>
              </a:ext>
            </a:extLst>
          </p:cNvPr>
          <p:cNvSpPr/>
          <p:nvPr/>
        </p:nvSpPr>
        <p:spPr>
          <a:xfrm>
            <a:off x="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31" name="Shape 3">
            <a:extLst>
              <a:ext uri="{FF2B5EF4-FFF2-40B4-BE49-F238E27FC236}">
                <a16:creationId xmlns:a16="http://schemas.microsoft.com/office/drawing/2014/main" id="{FC270942-CBE8-A192-7F4E-2354C85D69D4}"/>
              </a:ext>
            </a:extLst>
          </p:cNvPr>
          <p:cNvSpPr/>
          <p:nvPr/>
        </p:nvSpPr>
        <p:spPr>
          <a:xfrm>
            <a:off x="5759887" y="2048248"/>
            <a:ext cx="8015527" cy="1919882"/>
          </a:xfrm>
          <a:prstGeom prst="roundRect">
            <a:avLst>
              <a:gd name="adj" fmla="val 2967"/>
            </a:avLst>
          </a:prstGeom>
          <a:solidFill>
            <a:srgbClr val="273350"/>
          </a:solidFill>
          <a:ln w="7620">
            <a:solidFill>
              <a:srgbClr val="BCDBD4"/>
            </a:solidFill>
            <a:prstDash val="solid"/>
          </a:ln>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8" name="Title 37">
            <a:extLst>
              <a:ext uri="{FF2B5EF4-FFF2-40B4-BE49-F238E27FC236}">
                <a16:creationId xmlns:a16="http://schemas.microsoft.com/office/drawing/2014/main" id="{61B992B2-875B-6F00-0B79-CC1997B12109}"/>
              </a:ext>
            </a:extLst>
          </p:cNvPr>
          <p:cNvSpPr txBox="1">
            <a:spLocks noGrp="1"/>
          </p:cNvSpPr>
          <p:nvPr>
            <p:ph type="title"/>
          </p:nvPr>
        </p:nvSpPr>
        <p:spPr>
          <a:xfrm>
            <a:off x="294239" y="339588"/>
            <a:ext cx="11489532" cy="586251"/>
          </a:xfrm>
          <a:prstGeom prst="rect">
            <a:avLst/>
          </a:prstGeom>
          <a:noFill/>
        </p:spPr>
        <p:txBody>
          <a:bodyPr wrap="square" rtlCol="0">
            <a:spAutoFit/>
          </a:bodyPr>
          <a:lstStyle/>
          <a:p>
            <a:pPr marL="0" indent="0">
              <a:lnSpc>
                <a:spcPts val="5047"/>
              </a:lnSpc>
              <a:buNone/>
            </a:pP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Addressing Challenges and Future Directions</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 3">
            <a:extLst>
              <a:ext uri="{FF2B5EF4-FFF2-40B4-BE49-F238E27FC236}">
                <a16:creationId xmlns:a16="http://schemas.microsoft.com/office/drawing/2014/main" id="{E8FCBF4B-C58C-B1CD-E9E0-27E2A9EA8DD9}"/>
              </a:ext>
            </a:extLst>
          </p:cNvPr>
          <p:cNvSpPr/>
          <p:nvPr/>
        </p:nvSpPr>
        <p:spPr>
          <a:xfrm>
            <a:off x="5759885" y="2227635"/>
            <a:ext cx="3239929" cy="320397"/>
          </a:xfrm>
          <a:prstGeom prst="rect">
            <a:avLst/>
          </a:prstGeom>
          <a:noFill/>
          <a:ln/>
        </p:spPr>
        <p:txBody>
          <a:bodyPr wrap="none" rtlCol="0" anchor="t"/>
          <a:lstStyle/>
          <a:p>
            <a:pPr marL="0" indent="0" algn="l">
              <a:lnSpc>
                <a:spcPts val="2523"/>
              </a:lnSpc>
              <a:buNone/>
            </a:pPr>
            <a:r>
              <a:rPr lang="en-US" sz="2019" b="1" dirty="0">
                <a:solidFill>
                  <a:schemeClr val="bg1"/>
                </a:solidFill>
                <a:latin typeface="Tahoma" panose="020B0604030504040204" pitchFamily="34" charset="0"/>
                <a:ea typeface="Tahoma" panose="020B0604030504040204" pitchFamily="34" charset="0"/>
                <a:cs typeface="Tahoma" panose="020B0604030504040204" pitchFamily="34" charset="0"/>
              </a:rPr>
              <a:t>Improving Accuracy</a:t>
            </a:r>
            <a:endParaRPr lang="en-US" sz="201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9" name="Text 4">
            <a:extLst>
              <a:ext uri="{FF2B5EF4-FFF2-40B4-BE49-F238E27FC236}">
                <a16:creationId xmlns:a16="http://schemas.microsoft.com/office/drawing/2014/main" id="{F194AD10-9E9D-DEE6-09F0-068650FCC363}"/>
              </a:ext>
            </a:extLst>
          </p:cNvPr>
          <p:cNvSpPr/>
          <p:nvPr/>
        </p:nvSpPr>
        <p:spPr>
          <a:xfrm>
            <a:off x="5759885" y="2671024"/>
            <a:ext cx="8101370" cy="1189434"/>
          </a:xfrm>
          <a:prstGeom prst="rect">
            <a:avLst/>
          </a:prstGeom>
          <a:noFill/>
          <a:ln/>
        </p:spPr>
        <p:txBody>
          <a:bodyPr wrap="square" rtlCol="0" anchor="t"/>
          <a:lstStyle/>
          <a:p>
            <a:pPr marL="0" indent="0" algn="l">
              <a:lnSpc>
                <a:spcPct val="150000"/>
              </a:lnSpc>
              <a:buNone/>
            </a:pPr>
            <a:r>
              <a:rPr lang="en-US" sz="1615" dirty="0">
                <a:solidFill>
                  <a:schemeClr val="bg1"/>
                </a:solidFill>
                <a:latin typeface="Tahoma" panose="020B0604030504040204" pitchFamily="34" charset="0"/>
                <a:ea typeface="Tahoma" panose="020B0604030504040204" pitchFamily="34" charset="0"/>
                <a:cs typeface="Tahoma" panose="020B0604030504040204" pitchFamily="34" charset="0"/>
              </a:rPr>
              <a:t>Ongoing research efforts aim to further enhance the accuracy of speed estimation by exploring advanced deep learning architectures and incorporating additional sensor modalities, such as LiDAR and radar.</a:t>
            </a:r>
          </a:p>
        </p:txBody>
      </p:sp>
      <p:sp>
        <p:nvSpPr>
          <p:cNvPr id="21" name="Text 5">
            <a:extLst>
              <a:ext uri="{FF2B5EF4-FFF2-40B4-BE49-F238E27FC236}">
                <a16:creationId xmlns:a16="http://schemas.microsoft.com/office/drawing/2014/main" id="{1736FB72-A313-0C91-CC88-7D067398FE80}"/>
              </a:ext>
            </a:extLst>
          </p:cNvPr>
          <p:cNvSpPr/>
          <p:nvPr/>
        </p:nvSpPr>
        <p:spPr>
          <a:xfrm>
            <a:off x="5801546" y="4256855"/>
            <a:ext cx="4594622" cy="320397"/>
          </a:xfrm>
          <a:prstGeom prst="rect">
            <a:avLst/>
          </a:prstGeom>
          <a:noFill/>
          <a:ln/>
        </p:spPr>
        <p:txBody>
          <a:bodyPr wrap="none" rtlCol="0" anchor="t"/>
          <a:lstStyle/>
          <a:p>
            <a:pPr marL="0" indent="0" algn="l">
              <a:lnSpc>
                <a:spcPts val="2523"/>
              </a:lnSpc>
              <a:buNone/>
            </a:pPr>
            <a:r>
              <a:rPr lang="en-US" sz="2019" b="1" dirty="0">
                <a:solidFill>
                  <a:schemeClr val="bg1"/>
                </a:solidFill>
                <a:latin typeface="Tahoma" panose="020B0604030504040204" pitchFamily="34" charset="0"/>
                <a:ea typeface="Tahoma" panose="020B0604030504040204" pitchFamily="34" charset="0"/>
                <a:cs typeface="Tahoma" panose="020B0604030504040204" pitchFamily="34" charset="0"/>
              </a:rPr>
              <a:t>Handling Complex Scenarios</a:t>
            </a:r>
            <a:endParaRPr lang="en-US" sz="201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2" name="Text 6">
            <a:extLst>
              <a:ext uri="{FF2B5EF4-FFF2-40B4-BE49-F238E27FC236}">
                <a16:creationId xmlns:a16="http://schemas.microsoft.com/office/drawing/2014/main" id="{5444EE0D-165F-1E39-1488-76A24BEA2A3E}"/>
              </a:ext>
            </a:extLst>
          </p:cNvPr>
          <p:cNvSpPr/>
          <p:nvPr/>
        </p:nvSpPr>
        <p:spPr>
          <a:xfrm>
            <a:off x="5801546" y="4700244"/>
            <a:ext cx="7996297" cy="1189434"/>
          </a:xfrm>
          <a:prstGeom prst="rect">
            <a:avLst/>
          </a:prstGeom>
          <a:noFill/>
          <a:ln/>
        </p:spPr>
        <p:txBody>
          <a:bodyPr wrap="square" rtlCol="0" anchor="t"/>
          <a:lstStyle/>
          <a:p>
            <a:pPr marL="0" indent="0" algn="l">
              <a:lnSpc>
                <a:spcPct val="150000"/>
              </a:lnSpc>
              <a:buNone/>
            </a:pPr>
            <a:r>
              <a:rPr lang="en-US" sz="1615" dirty="0">
                <a:solidFill>
                  <a:schemeClr val="bg1"/>
                </a:solidFill>
                <a:latin typeface="Tahoma" panose="020B0604030504040204" pitchFamily="34" charset="0"/>
                <a:ea typeface="Tahoma" panose="020B0604030504040204" pitchFamily="34" charset="0"/>
                <a:cs typeface="Tahoma" panose="020B0604030504040204" pitchFamily="34" charset="0"/>
              </a:rPr>
              <a:t>Adapting the system to handle dynamic traffic conditions, diverse road geometries, and varying environmental factors will be a key focus to ensure its robustness and widespread applicability.</a:t>
            </a:r>
          </a:p>
        </p:txBody>
      </p:sp>
      <p:sp>
        <p:nvSpPr>
          <p:cNvPr id="24" name="Text 7">
            <a:extLst>
              <a:ext uri="{FF2B5EF4-FFF2-40B4-BE49-F238E27FC236}">
                <a16:creationId xmlns:a16="http://schemas.microsoft.com/office/drawing/2014/main" id="{87E89CC0-F2F6-D60F-219C-897A6853D128}"/>
              </a:ext>
            </a:extLst>
          </p:cNvPr>
          <p:cNvSpPr/>
          <p:nvPr/>
        </p:nvSpPr>
        <p:spPr>
          <a:xfrm>
            <a:off x="5801547" y="6301395"/>
            <a:ext cx="3307856" cy="240071"/>
          </a:xfrm>
          <a:prstGeom prst="rect">
            <a:avLst/>
          </a:prstGeom>
          <a:noFill/>
          <a:ln/>
        </p:spPr>
        <p:txBody>
          <a:bodyPr wrap="none" rtlCol="0" anchor="t"/>
          <a:lstStyle/>
          <a:p>
            <a:pPr marL="0" indent="0" algn="l">
              <a:lnSpc>
                <a:spcPts val="2523"/>
              </a:lnSpc>
              <a:buNone/>
            </a:pPr>
            <a:r>
              <a:rPr lang="en-US" sz="2019" b="1" dirty="0">
                <a:solidFill>
                  <a:schemeClr val="bg1"/>
                </a:solidFill>
                <a:latin typeface="Tahoma" panose="020B0604030504040204" pitchFamily="34" charset="0"/>
                <a:ea typeface="Tahoma" panose="020B0604030504040204" pitchFamily="34" charset="0"/>
                <a:cs typeface="Tahoma" panose="020B0604030504040204" pitchFamily="34" charset="0"/>
              </a:rPr>
              <a:t>Privacy Preservation</a:t>
            </a:r>
            <a:endParaRPr lang="en-US" sz="201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 8">
            <a:extLst>
              <a:ext uri="{FF2B5EF4-FFF2-40B4-BE49-F238E27FC236}">
                <a16:creationId xmlns:a16="http://schemas.microsoft.com/office/drawing/2014/main" id="{4C3F0802-8234-3DB2-8E15-A7E4D641ECB3}"/>
              </a:ext>
            </a:extLst>
          </p:cNvPr>
          <p:cNvSpPr/>
          <p:nvPr/>
        </p:nvSpPr>
        <p:spPr>
          <a:xfrm>
            <a:off x="5801546" y="6744784"/>
            <a:ext cx="7954638" cy="879133"/>
          </a:xfrm>
          <a:prstGeom prst="rect">
            <a:avLst/>
          </a:prstGeom>
          <a:noFill/>
          <a:ln/>
        </p:spPr>
        <p:txBody>
          <a:bodyPr wrap="square" rtlCol="0" anchor="t"/>
          <a:lstStyle/>
          <a:p>
            <a:pPr marL="0" indent="0" algn="l">
              <a:lnSpc>
                <a:spcPct val="150000"/>
              </a:lnSpc>
              <a:buNone/>
            </a:pPr>
            <a:r>
              <a:rPr lang="en-US" sz="1615" dirty="0">
                <a:solidFill>
                  <a:schemeClr val="bg1"/>
                </a:solidFill>
                <a:latin typeface="Tahoma" panose="020B0604030504040204" pitchFamily="34" charset="0"/>
                <a:ea typeface="Tahoma" panose="020B0604030504040204" pitchFamily="34" charset="0"/>
                <a:cs typeface="Tahoma" panose="020B0604030504040204" pitchFamily="34" charset="0"/>
              </a:rPr>
              <a:t>Developing privacy-preserving techniques for vehicle speed estimation will be crucial to address ethical concerns and enable the widespread adoption of the technology.</a:t>
            </a:r>
          </a:p>
        </p:txBody>
      </p:sp>
      <p:pic>
        <p:nvPicPr>
          <p:cNvPr id="27" name="Picture 26" descr="Multiple interweaving highways with cars driving in different directions">
            <a:extLst>
              <a:ext uri="{FF2B5EF4-FFF2-40B4-BE49-F238E27FC236}">
                <a16:creationId xmlns:a16="http://schemas.microsoft.com/office/drawing/2014/main" id="{23D6DCD2-1833-E7C2-9C21-08652E3265B3}"/>
              </a:ext>
            </a:extLst>
          </p:cNvPr>
          <p:cNvPicPr>
            <a:picLocks noChangeAspect="1"/>
          </p:cNvPicPr>
          <p:nvPr/>
        </p:nvPicPr>
        <p:blipFill>
          <a:blip r:embed="rId2"/>
          <a:srcRect l="30607" r="30607"/>
          <a:stretch/>
        </p:blipFill>
        <p:spPr>
          <a:xfrm>
            <a:off x="-763" y="1265427"/>
            <a:ext cx="4191927" cy="6964173"/>
          </a:xfrm>
          <a:prstGeom prst="rect">
            <a:avLst/>
          </a:prstGeom>
        </p:spPr>
      </p:pic>
      <p:pic>
        <p:nvPicPr>
          <p:cNvPr id="29" name="object 5">
            <a:extLst>
              <a:ext uri="{FF2B5EF4-FFF2-40B4-BE49-F238E27FC236}">
                <a16:creationId xmlns:a16="http://schemas.microsoft.com/office/drawing/2014/main" id="{EBFD25CB-54B3-304A-84F7-CC5B89B15507}"/>
              </a:ext>
            </a:extLst>
          </p:cNvPr>
          <p:cNvPicPr/>
          <p:nvPr/>
        </p:nvPicPr>
        <p:blipFill>
          <a:blip r:embed="rId3" cstate="print"/>
          <a:stretch>
            <a:fillRect/>
          </a:stretch>
        </p:blipFill>
        <p:spPr>
          <a:xfrm>
            <a:off x="13459862" y="103179"/>
            <a:ext cx="876299" cy="1059179"/>
          </a:xfrm>
          <a:prstGeom prst="rect">
            <a:avLst/>
          </a:prstGeom>
        </p:spPr>
      </p:pic>
      <p:sp>
        <p:nvSpPr>
          <p:cNvPr id="37" name="Shape 3">
            <a:extLst>
              <a:ext uri="{FF2B5EF4-FFF2-40B4-BE49-F238E27FC236}">
                <a16:creationId xmlns:a16="http://schemas.microsoft.com/office/drawing/2014/main" id="{342EA3C1-E597-CEAF-1A9D-CCF6CDB1088D}"/>
              </a:ext>
            </a:extLst>
          </p:cNvPr>
          <p:cNvSpPr/>
          <p:nvPr/>
        </p:nvSpPr>
        <p:spPr>
          <a:xfrm flipH="1">
            <a:off x="4942353" y="1229560"/>
            <a:ext cx="47115" cy="7000040"/>
          </a:xfrm>
          <a:prstGeom prst="roundRect">
            <a:avLst>
              <a:gd name="adj" fmla="val 225688"/>
            </a:avLst>
          </a:prstGeom>
          <a:solidFill>
            <a:srgbClr val="273350"/>
          </a:solidFill>
          <a:ln/>
        </p:spPr>
        <p:txBody>
          <a:bodyPr/>
          <a:lstStyle/>
          <a:p>
            <a:endParaRPr lang="en-US"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9" name="Shape 4">
            <a:extLst>
              <a:ext uri="{FF2B5EF4-FFF2-40B4-BE49-F238E27FC236}">
                <a16:creationId xmlns:a16="http://schemas.microsoft.com/office/drawing/2014/main" id="{40C5AE0A-8268-636F-FDA1-01C26AE50C40}"/>
              </a:ext>
            </a:extLst>
          </p:cNvPr>
          <p:cNvSpPr/>
          <p:nvPr/>
        </p:nvSpPr>
        <p:spPr>
          <a:xfrm>
            <a:off x="5072419" y="2427079"/>
            <a:ext cx="704167" cy="38933"/>
          </a:xfrm>
          <a:prstGeom prst="roundRect">
            <a:avLst>
              <a:gd name="adj" fmla="val 225688"/>
            </a:avLst>
          </a:prstGeom>
          <a:solidFill>
            <a:srgbClr val="273350"/>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0" name="Shape 9">
            <a:extLst>
              <a:ext uri="{FF2B5EF4-FFF2-40B4-BE49-F238E27FC236}">
                <a16:creationId xmlns:a16="http://schemas.microsoft.com/office/drawing/2014/main" id="{9B766620-E914-7BD2-4B8B-73603B206F78}"/>
              </a:ext>
            </a:extLst>
          </p:cNvPr>
          <p:cNvSpPr/>
          <p:nvPr/>
        </p:nvSpPr>
        <p:spPr>
          <a:xfrm>
            <a:off x="5072419" y="4447553"/>
            <a:ext cx="704167" cy="38933"/>
          </a:xfrm>
          <a:prstGeom prst="roundRect">
            <a:avLst>
              <a:gd name="adj" fmla="val 225688"/>
            </a:avLst>
          </a:prstGeom>
          <a:solidFill>
            <a:srgbClr val="273350"/>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1" name="Shape 14">
            <a:extLst>
              <a:ext uri="{FF2B5EF4-FFF2-40B4-BE49-F238E27FC236}">
                <a16:creationId xmlns:a16="http://schemas.microsoft.com/office/drawing/2014/main" id="{EA9003CF-9346-0FB7-FDCA-EAC24CE9EE01}"/>
              </a:ext>
            </a:extLst>
          </p:cNvPr>
          <p:cNvSpPr/>
          <p:nvPr/>
        </p:nvSpPr>
        <p:spPr>
          <a:xfrm>
            <a:off x="5099516" y="6499449"/>
            <a:ext cx="704167" cy="38933"/>
          </a:xfrm>
          <a:prstGeom prst="roundRect">
            <a:avLst>
              <a:gd name="adj" fmla="val 225688"/>
            </a:avLst>
          </a:prstGeom>
          <a:solidFill>
            <a:srgbClr val="273350"/>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2" name="Stored Data 41">
            <a:extLst>
              <a:ext uri="{FF2B5EF4-FFF2-40B4-BE49-F238E27FC236}">
                <a16:creationId xmlns:a16="http://schemas.microsoft.com/office/drawing/2014/main" id="{E3417F60-2D4A-ABA3-07D3-9193F9FE49E5}"/>
              </a:ext>
            </a:extLst>
          </p:cNvPr>
          <p:cNvSpPr/>
          <p:nvPr/>
        </p:nvSpPr>
        <p:spPr>
          <a:xfrm rot="16200000">
            <a:off x="4376553" y="2109379"/>
            <a:ext cx="1136889" cy="704166"/>
          </a:xfrm>
          <a:prstGeom prst="flowChartOnlineStorage">
            <a:avLst/>
          </a:prstGeom>
          <a:solidFill>
            <a:srgbClr val="2733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Stored Data 42">
            <a:extLst>
              <a:ext uri="{FF2B5EF4-FFF2-40B4-BE49-F238E27FC236}">
                <a16:creationId xmlns:a16="http://schemas.microsoft.com/office/drawing/2014/main" id="{8EEBE25D-B44A-D87F-B4E6-386D30F42227}"/>
              </a:ext>
            </a:extLst>
          </p:cNvPr>
          <p:cNvSpPr/>
          <p:nvPr/>
        </p:nvSpPr>
        <p:spPr>
          <a:xfrm rot="16200000">
            <a:off x="4388760" y="4172777"/>
            <a:ext cx="1136889" cy="704168"/>
          </a:xfrm>
          <a:prstGeom prst="flowChartOnlineStorage">
            <a:avLst/>
          </a:prstGeom>
          <a:solidFill>
            <a:srgbClr val="2733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tored Data 43">
            <a:extLst>
              <a:ext uri="{FF2B5EF4-FFF2-40B4-BE49-F238E27FC236}">
                <a16:creationId xmlns:a16="http://schemas.microsoft.com/office/drawing/2014/main" id="{702741A0-1C79-6CD3-7FC6-200A2B9947F3}"/>
              </a:ext>
            </a:extLst>
          </p:cNvPr>
          <p:cNvSpPr/>
          <p:nvPr/>
        </p:nvSpPr>
        <p:spPr>
          <a:xfrm rot="16200000">
            <a:off x="4376554" y="6193023"/>
            <a:ext cx="1136889" cy="704169"/>
          </a:xfrm>
          <a:prstGeom prst="flowChartOnlineStorage">
            <a:avLst/>
          </a:prstGeom>
          <a:solidFill>
            <a:srgbClr val="2733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39BD47E3-C053-0503-2E6E-489ED1AE3EC8}"/>
              </a:ext>
            </a:extLst>
          </p:cNvPr>
          <p:cNvSpPr txBox="1"/>
          <p:nvPr/>
        </p:nvSpPr>
        <p:spPr>
          <a:xfrm>
            <a:off x="4788042" y="2232603"/>
            <a:ext cx="327491" cy="461665"/>
          </a:xfrm>
          <a:prstGeom prst="rect">
            <a:avLst/>
          </a:prstGeom>
          <a:noFill/>
        </p:spPr>
        <p:txBody>
          <a:bodyPr wrap="square" rtlCol="0">
            <a:spAutoFit/>
          </a:bodyPr>
          <a:lstStyle/>
          <a:p>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48" name="TextBox 47">
            <a:extLst>
              <a:ext uri="{FF2B5EF4-FFF2-40B4-BE49-F238E27FC236}">
                <a16:creationId xmlns:a16="http://schemas.microsoft.com/office/drawing/2014/main" id="{0335A859-48A2-8469-EA45-9D65B416D35C}"/>
              </a:ext>
            </a:extLst>
          </p:cNvPr>
          <p:cNvSpPr txBox="1"/>
          <p:nvPr/>
        </p:nvSpPr>
        <p:spPr>
          <a:xfrm>
            <a:off x="4792895" y="4294028"/>
            <a:ext cx="327491" cy="461665"/>
          </a:xfrm>
          <a:prstGeom prst="rect">
            <a:avLst/>
          </a:prstGeom>
          <a:noFill/>
        </p:spPr>
        <p:txBody>
          <a:bodyPr wrap="square" rtlCol="0">
            <a:spAutoFit/>
          </a:bodyPr>
          <a:lstStyle/>
          <a:p>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50" name="TextBox 49">
            <a:extLst>
              <a:ext uri="{FF2B5EF4-FFF2-40B4-BE49-F238E27FC236}">
                <a16:creationId xmlns:a16="http://schemas.microsoft.com/office/drawing/2014/main" id="{92E9981C-B9D9-ABDE-097C-D643C986D70E}"/>
              </a:ext>
            </a:extLst>
          </p:cNvPr>
          <p:cNvSpPr txBox="1"/>
          <p:nvPr/>
        </p:nvSpPr>
        <p:spPr>
          <a:xfrm>
            <a:off x="4777481" y="6331560"/>
            <a:ext cx="327491" cy="461665"/>
          </a:xfrm>
          <a:prstGeom prst="rect">
            <a:avLst/>
          </a:prstGeom>
          <a:noFill/>
        </p:spPr>
        <p:txBody>
          <a:bodyPr wrap="square" rtlCol="0">
            <a:spAutoFit/>
          </a:bodyPr>
          <a:lstStyle/>
          <a:p>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Tree>
    <p:extLst>
      <p:ext uri="{BB962C8B-B14F-4D97-AF65-F5344CB8AC3E}">
        <p14:creationId xmlns:p14="http://schemas.microsoft.com/office/powerpoint/2010/main" val="1430074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0">
            <a:extLst>
              <a:ext uri="{FF2B5EF4-FFF2-40B4-BE49-F238E27FC236}">
                <a16:creationId xmlns:a16="http://schemas.microsoft.com/office/drawing/2014/main" id="{4B643A0C-F701-8AFC-3726-96C521DCD345}"/>
              </a:ext>
            </a:extLst>
          </p:cNvPr>
          <p:cNvSpPr/>
          <p:nvPr/>
        </p:nvSpPr>
        <p:spPr>
          <a:xfrm>
            <a:off x="0" y="0"/>
            <a:ext cx="14630400" cy="8229600"/>
          </a:xfrm>
          <a:prstGeom prst="rect">
            <a:avLst/>
          </a:prstGeom>
          <a:solidFill>
            <a:srgbClr val="D6F5EE"/>
          </a:solidFill>
          <a:ln/>
        </p:spPr>
        <p:txBody>
          <a:bodyPr/>
          <a:lstStyle/>
          <a:p>
            <a:endParaRPr lang="en-US" b="1" dirty="0">
              <a:latin typeface="Tahoma" panose="020B0604030504040204" pitchFamily="34" charset="0"/>
              <a:ea typeface="Tahoma" panose="020B0604030504040204" pitchFamily="34" charset="0"/>
              <a:cs typeface="Tahoma" panose="020B0604030504040204" pitchFamily="34" charset="0"/>
            </a:endParaRPr>
          </a:p>
        </p:txBody>
      </p:sp>
      <p:sp>
        <p:nvSpPr>
          <p:cNvPr id="14" name="object 5">
            <a:extLst>
              <a:ext uri="{FF2B5EF4-FFF2-40B4-BE49-F238E27FC236}">
                <a16:creationId xmlns:a16="http://schemas.microsoft.com/office/drawing/2014/main" id="{5BFB9B54-EEFD-1044-7EA4-6F82D98C33D6}"/>
              </a:ext>
            </a:extLst>
          </p:cNvPr>
          <p:cNvSpPr/>
          <p:nvPr/>
        </p:nvSpPr>
        <p:spPr>
          <a:xfrm>
            <a:off x="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15" name="Title 37">
            <a:extLst>
              <a:ext uri="{FF2B5EF4-FFF2-40B4-BE49-F238E27FC236}">
                <a16:creationId xmlns:a16="http://schemas.microsoft.com/office/drawing/2014/main" id="{19F1425F-4445-DA40-D6AD-B7627A0AF3EA}"/>
              </a:ext>
            </a:extLst>
          </p:cNvPr>
          <p:cNvSpPr txBox="1">
            <a:spLocks/>
          </p:cNvSpPr>
          <p:nvPr/>
        </p:nvSpPr>
        <p:spPr>
          <a:xfrm>
            <a:off x="290220" y="278771"/>
            <a:ext cx="9682455" cy="707886"/>
          </a:xfrm>
          <a:prstGeom prst="rect">
            <a:avLst/>
          </a:prstGeom>
          <a:noFill/>
        </p:spPr>
        <p:txBody>
          <a:bodyPr wrap="square"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0" indent="0">
              <a:lnSpc>
                <a:spcPts val="4789"/>
              </a:lnSpc>
              <a:buNone/>
            </a:pP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Future Prospect and Industry Impact</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 name="Image 0">
            <a:extLst>
              <a:ext uri="{FF2B5EF4-FFF2-40B4-BE49-F238E27FC236}">
                <a16:creationId xmlns:a16="http://schemas.microsoft.com/office/drawing/2014/main" id="{3B742D32-F444-EA01-1573-220F18D6AE1D}"/>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3864517" y="1782524"/>
            <a:ext cx="3299696" cy="2074095"/>
          </a:xfrm>
          <a:prstGeom prst="rect">
            <a:avLst/>
          </a:prstGeom>
        </p:spPr>
      </p:pic>
      <p:pic>
        <p:nvPicPr>
          <p:cNvPr id="3" name="Image 1" descr="Road intersection in city at dusk">
            <a:extLst>
              <a:ext uri="{FF2B5EF4-FFF2-40B4-BE49-F238E27FC236}">
                <a16:creationId xmlns:a16="http://schemas.microsoft.com/office/drawing/2014/main" id="{583B8FF2-C7E8-3F62-99C9-119D96FFC4ED}"/>
              </a:ext>
            </a:extLst>
          </p:cNvPr>
          <p:cNvPicPr>
            <a:picLocks noChangeAspect="1"/>
          </p:cNvPicPr>
          <p:nvPr/>
        </p:nvPicPr>
        <p:blipFill>
          <a:blip r:embed="rId5"/>
          <a:srcRect/>
          <a:stretch/>
        </p:blipFill>
        <p:spPr>
          <a:xfrm>
            <a:off x="304508" y="1782524"/>
            <a:ext cx="3111141" cy="2074094"/>
          </a:xfrm>
          <a:prstGeom prst="rect">
            <a:avLst/>
          </a:prstGeom>
        </p:spPr>
      </p:pic>
      <p:sp>
        <p:nvSpPr>
          <p:cNvPr id="4" name="Text 3">
            <a:extLst>
              <a:ext uri="{FF2B5EF4-FFF2-40B4-BE49-F238E27FC236}">
                <a16:creationId xmlns:a16="http://schemas.microsoft.com/office/drawing/2014/main" id="{640DBFC0-A915-4DA7-D3F3-D05286B29CE3}"/>
              </a:ext>
            </a:extLst>
          </p:cNvPr>
          <p:cNvSpPr/>
          <p:nvPr/>
        </p:nvSpPr>
        <p:spPr>
          <a:xfrm>
            <a:off x="834487" y="4001263"/>
            <a:ext cx="2742679" cy="703186"/>
          </a:xfrm>
          <a:prstGeom prst="rect">
            <a:avLst/>
          </a:prstGeom>
          <a:noFill/>
          <a:ln/>
        </p:spPr>
        <p:txBody>
          <a:bodyPr wrap="square" rtlCol="0" anchor="t"/>
          <a:lstStyle/>
          <a:p>
            <a:pPr algn="l">
              <a:lnSpc>
                <a:spcPts val="2395"/>
              </a:lnSpc>
            </a:pPr>
            <a:r>
              <a:rPr lang="en-US" b="1" dirty="0">
                <a:solidFill>
                  <a:srgbClr val="333F70"/>
                </a:solidFill>
                <a:latin typeface="Tahoma" panose="020B0604030504040204" pitchFamily="34" charset="0"/>
                <a:ea typeface="Tahoma" panose="020B0604030504040204" pitchFamily="34" charset="0"/>
                <a:cs typeface="Tahoma" panose="020B0604030504040204" pitchFamily="34" charset="0"/>
              </a:rPr>
              <a:t>Real-time Traffic Management</a:t>
            </a:r>
            <a:endParaRPr lang="en-US"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 4">
            <a:extLst>
              <a:ext uri="{FF2B5EF4-FFF2-40B4-BE49-F238E27FC236}">
                <a16:creationId xmlns:a16="http://schemas.microsoft.com/office/drawing/2014/main" id="{EB06CFF5-448C-74EE-59D7-8E506366B0D2}"/>
              </a:ext>
            </a:extLst>
          </p:cNvPr>
          <p:cNvSpPr/>
          <p:nvPr/>
        </p:nvSpPr>
        <p:spPr>
          <a:xfrm>
            <a:off x="791748" y="4645183"/>
            <a:ext cx="2742679" cy="3171677"/>
          </a:xfrm>
          <a:prstGeom prst="rect">
            <a:avLst/>
          </a:prstGeom>
          <a:noFill/>
          <a:ln/>
        </p:spPr>
        <p:txBody>
          <a:bodyPr wrap="square" rtlCol="0" anchor="t"/>
          <a:lstStyle/>
          <a:p>
            <a:pPr marL="0" indent="0" algn="l">
              <a:lnSpc>
                <a:spcPct val="150000"/>
              </a:lnSpc>
              <a:buNone/>
            </a:pPr>
            <a:r>
              <a:rPr lang="en-US" sz="1500" dirty="0">
                <a:solidFill>
                  <a:srgbClr val="333F70"/>
                </a:solidFill>
                <a:latin typeface="Tahoma" panose="020B0604030504040204" pitchFamily="34" charset="0"/>
                <a:ea typeface="Tahoma" panose="020B0604030504040204" pitchFamily="34" charset="0"/>
                <a:cs typeface="Tahoma" panose="020B0604030504040204" pitchFamily="34" charset="0"/>
              </a:rPr>
              <a:t>By providing real-time data on vehicle speeds and traffic patterns, these interchanges can dynamically adjust signal timings, lane configurations, and routing strategies to optimize traffic flow, reduce congestion, and enhance overall roadway efficiency.</a:t>
            </a:r>
          </a:p>
        </p:txBody>
      </p:sp>
      <p:sp>
        <p:nvSpPr>
          <p:cNvPr id="6" name="Text 5">
            <a:extLst>
              <a:ext uri="{FF2B5EF4-FFF2-40B4-BE49-F238E27FC236}">
                <a16:creationId xmlns:a16="http://schemas.microsoft.com/office/drawing/2014/main" id="{6A86D60B-BAFE-DE33-7246-69283283AEFE}"/>
              </a:ext>
            </a:extLst>
          </p:cNvPr>
          <p:cNvSpPr/>
          <p:nvPr/>
        </p:nvSpPr>
        <p:spPr>
          <a:xfrm>
            <a:off x="4357902" y="4041621"/>
            <a:ext cx="3247947" cy="662675"/>
          </a:xfrm>
          <a:prstGeom prst="rect">
            <a:avLst/>
          </a:prstGeom>
          <a:noFill/>
          <a:ln/>
        </p:spPr>
        <p:txBody>
          <a:bodyPr wrap="square" rtlCol="0" anchor="t"/>
          <a:lstStyle/>
          <a:p>
            <a:pPr>
              <a:lnSpc>
                <a:spcPts val="2395"/>
              </a:lnSpc>
            </a:pPr>
            <a:r>
              <a:rPr lang="en-US" b="1" dirty="0">
                <a:solidFill>
                  <a:srgbClr val="333F70"/>
                </a:solidFill>
                <a:latin typeface="Tahoma" panose="020B0604030504040204" pitchFamily="34" charset="0"/>
                <a:ea typeface="Tahoma" panose="020B0604030504040204" pitchFamily="34" charset="0"/>
                <a:cs typeface="Tahoma" panose="020B0604030504040204" pitchFamily="34" charset="0"/>
              </a:rPr>
              <a:t>Smart City </a:t>
            </a:r>
          </a:p>
          <a:p>
            <a:pPr>
              <a:lnSpc>
                <a:spcPts val="2395"/>
              </a:lnSpc>
            </a:pPr>
            <a:r>
              <a:rPr lang="en-US" b="1" dirty="0">
                <a:solidFill>
                  <a:srgbClr val="333F70"/>
                </a:solidFill>
                <a:latin typeface="Tahoma" panose="020B0604030504040204" pitchFamily="34" charset="0"/>
                <a:ea typeface="Tahoma" panose="020B0604030504040204" pitchFamily="34" charset="0"/>
                <a:cs typeface="Tahoma" panose="020B0604030504040204" pitchFamily="34" charset="0"/>
              </a:rPr>
              <a:t>Infrastructure</a:t>
            </a:r>
            <a:endParaRPr lang="en-US"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 6">
            <a:extLst>
              <a:ext uri="{FF2B5EF4-FFF2-40B4-BE49-F238E27FC236}">
                <a16:creationId xmlns:a16="http://schemas.microsoft.com/office/drawing/2014/main" id="{71A4ED6A-9262-71D6-85AD-953539BF83BD}"/>
              </a:ext>
            </a:extLst>
          </p:cNvPr>
          <p:cNvSpPr/>
          <p:nvPr/>
        </p:nvSpPr>
        <p:spPr>
          <a:xfrm>
            <a:off x="4456744" y="4630040"/>
            <a:ext cx="2710834" cy="2897418"/>
          </a:xfrm>
          <a:prstGeom prst="rect">
            <a:avLst/>
          </a:prstGeom>
          <a:noFill/>
          <a:ln/>
        </p:spPr>
        <p:txBody>
          <a:bodyPr wrap="square" rtlCol="0" anchor="t"/>
          <a:lstStyle/>
          <a:p>
            <a:pPr marL="0" indent="0" algn="l">
              <a:lnSpc>
                <a:spcPct val="150000"/>
              </a:lnSpc>
              <a:buNone/>
            </a:pPr>
            <a:r>
              <a:rPr lang="en-US" sz="1500" dirty="0">
                <a:solidFill>
                  <a:srgbClr val="333F70"/>
                </a:solidFill>
                <a:latin typeface="Tahoma" panose="020B0604030504040204" pitchFamily="34" charset="0"/>
                <a:ea typeface="Tahoma" panose="020B0604030504040204" pitchFamily="34" charset="0"/>
                <a:cs typeface="Tahoma" panose="020B0604030504040204" pitchFamily="34" charset="0"/>
              </a:rPr>
              <a:t>By providing real-time insights into traffic flow and congestion patterns, these systems enable cities to optimize transportation networks, reduce emissions, and enhance overall urban livability.</a:t>
            </a:r>
          </a:p>
        </p:txBody>
      </p:sp>
      <p:pic>
        <p:nvPicPr>
          <p:cNvPr id="9" name="Image 0" descr="close up of calculator and stethoscope placed on invoice">
            <a:extLst>
              <a:ext uri="{FF2B5EF4-FFF2-40B4-BE49-F238E27FC236}">
                <a16:creationId xmlns:a16="http://schemas.microsoft.com/office/drawing/2014/main" id="{5FB74892-4A7C-3A3F-8C9C-A43776A88A73}"/>
              </a:ext>
            </a:extLst>
          </p:cNvPr>
          <p:cNvPicPr>
            <a:picLocks noChangeAspect="1"/>
          </p:cNvPicPr>
          <p:nvPr/>
        </p:nvPicPr>
        <p:blipFill>
          <a:blip r:embed="rId6"/>
          <a:srcRect/>
          <a:stretch/>
        </p:blipFill>
        <p:spPr>
          <a:xfrm>
            <a:off x="7613081" y="1782525"/>
            <a:ext cx="3227326" cy="2074094"/>
          </a:xfrm>
          <a:prstGeom prst="rect">
            <a:avLst/>
          </a:prstGeom>
        </p:spPr>
      </p:pic>
      <p:sp>
        <p:nvSpPr>
          <p:cNvPr id="10" name="Text 5">
            <a:extLst>
              <a:ext uri="{FF2B5EF4-FFF2-40B4-BE49-F238E27FC236}">
                <a16:creationId xmlns:a16="http://schemas.microsoft.com/office/drawing/2014/main" id="{B76DD638-5514-45B0-7AF5-40B7ACC162F8}"/>
              </a:ext>
            </a:extLst>
          </p:cNvPr>
          <p:cNvSpPr/>
          <p:nvPr/>
        </p:nvSpPr>
        <p:spPr>
          <a:xfrm>
            <a:off x="8097694" y="4047740"/>
            <a:ext cx="2637054" cy="610233"/>
          </a:xfrm>
          <a:prstGeom prst="rect">
            <a:avLst/>
          </a:prstGeom>
          <a:noFill/>
          <a:ln/>
        </p:spPr>
        <p:txBody>
          <a:bodyPr wrap="square" rtlCol="0" anchor="t"/>
          <a:lstStyle/>
          <a:p>
            <a:pPr>
              <a:lnSpc>
                <a:spcPts val="2395"/>
              </a:lnSpc>
            </a:pPr>
            <a:r>
              <a:rPr lang="en-US" b="1" dirty="0">
                <a:solidFill>
                  <a:srgbClr val="333F70"/>
                </a:solidFill>
                <a:latin typeface="Tahoma" panose="020B0604030504040204" pitchFamily="34" charset="0"/>
                <a:ea typeface="Tahoma" panose="020B0604030504040204" pitchFamily="34" charset="0"/>
                <a:cs typeface="Tahoma" panose="020B0604030504040204" pitchFamily="34" charset="0"/>
              </a:rPr>
              <a:t>Insurance and Risk Assessment</a:t>
            </a:r>
            <a:endParaRPr lang="en-US"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 6">
            <a:extLst>
              <a:ext uri="{FF2B5EF4-FFF2-40B4-BE49-F238E27FC236}">
                <a16:creationId xmlns:a16="http://schemas.microsoft.com/office/drawing/2014/main" id="{2D542782-FA5A-5712-2F68-F5935EF939BE}"/>
              </a:ext>
            </a:extLst>
          </p:cNvPr>
          <p:cNvSpPr/>
          <p:nvPr/>
        </p:nvSpPr>
        <p:spPr>
          <a:xfrm>
            <a:off x="8056239" y="4714182"/>
            <a:ext cx="2887028" cy="2527526"/>
          </a:xfrm>
          <a:prstGeom prst="rect">
            <a:avLst/>
          </a:prstGeom>
          <a:noFill/>
          <a:ln/>
        </p:spPr>
        <p:txBody>
          <a:bodyPr wrap="square" rtlCol="0" anchor="t"/>
          <a:lstStyle/>
          <a:p>
            <a:pPr marL="0" indent="0" algn="l">
              <a:lnSpc>
                <a:spcPct val="150000"/>
              </a:lnSpc>
              <a:buNone/>
            </a:pPr>
            <a:r>
              <a:rPr lang="en-US" sz="1500" dirty="0">
                <a:solidFill>
                  <a:srgbClr val="333F70"/>
                </a:solidFill>
                <a:latin typeface="Tahoma" panose="020B0604030504040204" pitchFamily="34" charset="0"/>
                <a:ea typeface="Tahoma" panose="020B0604030504040204" pitchFamily="34" charset="0"/>
                <a:cs typeface="Tahoma" panose="020B0604030504040204" pitchFamily="34" charset="0"/>
              </a:rPr>
              <a:t>Insurance companies can leverage real-time speed data to tailor policies, incentivize safe driving behaviors, and mitigate risks associated with accidents and vehicle damage.</a:t>
            </a:r>
          </a:p>
        </p:txBody>
      </p:sp>
      <p:pic>
        <p:nvPicPr>
          <p:cNvPr id="18" name="Image 0" descr="Beautiful green garden">
            <a:extLst>
              <a:ext uri="{FF2B5EF4-FFF2-40B4-BE49-F238E27FC236}">
                <a16:creationId xmlns:a16="http://schemas.microsoft.com/office/drawing/2014/main" id="{F6C57BDE-DCC2-9AA0-1B92-421AC5807372}"/>
              </a:ext>
            </a:extLst>
          </p:cNvPr>
          <p:cNvPicPr>
            <a:picLocks noChangeAspect="1"/>
          </p:cNvPicPr>
          <p:nvPr/>
        </p:nvPicPr>
        <p:blipFill>
          <a:blip r:embed="rId7"/>
          <a:srcRect/>
          <a:stretch/>
        </p:blipFill>
        <p:spPr>
          <a:xfrm>
            <a:off x="11289275" y="1782524"/>
            <a:ext cx="3108049" cy="2074095"/>
          </a:xfrm>
          <a:prstGeom prst="rect">
            <a:avLst/>
          </a:prstGeom>
        </p:spPr>
      </p:pic>
      <p:sp>
        <p:nvSpPr>
          <p:cNvPr id="19" name="Text 5">
            <a:extLst>
              <a:ext uri="{FF2B5EF4-FFF2-40B4-BE49-F238E27FC236}">
                <a16:creationId xmlns:a16="http://schemas.microsoft.com/office/drawing/2014/main" id="{DDAE8BB8-E6E0-F3A6-5B1A-3BED8DB75767}"/>
              </a:ext>
            </a:extLst>
          </p:cNvPr>
          <p:cNvSpPr/>
          <p:nvPr/>
        </p:nvSpPr>
        <p:spPr>
          <a:xfrm>
            <a:off x="11783735" y="4020907"/>
            <a:ext cx="2887028" cy="702077"/>
          </a:xfrm>
          <a:prstGeom prst="rect">
            <a:avLst/>
          </a:prstGeom>
          <a:noFill/>
          <a:ln/>
        </p:spPr>
        <p:txBody>
          <a:bodyPr wrap="square" rtlCol="0" anchor="t"/>
          <a:lstStyle/>
          <a:p>
            <a:pPr>
              <a:lnSpc>
                <a:spcPts val="2395"/>
              </a:lnSpc>
            </a:pPr>
            <a:r>
              <a:rPr lang="en-US" b="1" dirty="0">
                <a:solidFill>
                  <a:srgbClr val="333F70"/>
                </a:solidFill>
                <a:latin typeface="Tahoma" panose="020B0604030504040204" pitchFamily="34" charset="0"/>
                <a:ea typeface="Tahoma" panose="020B0604030504040204" pitchFamily="34" charset="0"/>
                <a:cs typeface="Tahoma" panose="020B0604030504040204" pitchFamily="34" charset="0"/>
              </a:rPr>
              <a:t>Environmental </a:t>
            </a:r>
          </a:p>
          <a:p>
            <a:pPr>
              <a:lnSpc>
                <a:spcPts val="2395"/>
              </a:lnSpc>
            </a:pPr>
            <a:r>
              <a:rPr lang="en-US" b="1" dirty="0">
                <a:solidFill>
                  <a:srgbClr val="333F70"/>
                </a:solidFill>
                <a:latin typeface="Tahoma" panose="020B0604030504040204" pitchFamily="34" charset="0"/>
                <a:ea typeface="Tahoma" panose="020B0604030504040204" pitchFamily="34" charset="0"/>
                <a:cs typeface="Tahoma" panose="020B0604030504040204" pitchFamily="34" charset="0"/>
              </a:rPr>
              <a:t>Impact</a:t>
            </a:r>
            <a:endParaRPr lang="en-US" dirty="0">
              <a:solidFill>
                <a:srgbClr val="333F70"/>
              </a:solidFill>
              <a:latin typeface="Tahoma" panose="020B0604030504040204" pitchFamily="34" charset="0"/>
              <a:ea typeface="Tahoma" panose="020B0604030504040204" pitchFamily="34" charset="0"/>
              <a:cs typeface="Tahoma" panose="020B0604030504040204" pitchFamily="34" charset="0"/>
            </a:endParaRPr>
          </a:p>
        </p:txBody>
      </p:sp>
      <p:sp>
        <p:nvSpPr>
          <p:cNvPr id="20" name="Text 6">
            <a:extLst>
              <a:ext uri="{FF2B5EF4-FFF2-40B4-BE49-F238E27FC236}">
                <a16:creationId xmlns:a16="http://schemas.microsoft.com/office/drawing/2014/main" id="{A32C3894-2C50-D7B3-3BDC-D2EAEFE87729}"/>
              </a:ext>
            </a:extLst>
          </p:cNvPr>
          <p:cNvSpPr/>
          <p:nvPr/>
        </p:nvSpPr>
        <p:spPr>
          <a:xfrm>
            <a:off x="11741478" y="4693240"/>
            <a:ext cx="2668164" cy="2834217"/>
          </a:xfrm>
          <a:prstGeom prst="rect">
            <a:avLst/>
          </a:prstGeom>
          <a:noFill/>
          <a:ln/>
        </p:spPr>
        <p:txBody>
          <a:bodyPr wrap="square" rtlCol="0" anchor="t"/>
          <a:lstStyle/>
          <a:p>
            <a:pPr marL="0" indent="0" algn="l">
              <a:lnSpc>
                <a:spcPct val="150000"/>
              </a:lnSpc>
              <a:buNone/>
            </a:pPr>
            <a:r>
              <a:rPr lang="en-US" sz="1500" dirty="0">
                <a:solidFill>
                  <a:srgbClr val="333F70"/>
                </a:solidFill>
                <a:latin typeface="Tahoma" panose="020B0604030504040204" pitchFamily="34" charset="0"/>
                <a:ea typeface="Tahoma" panose="020B0604030504040204" pitchFamily="34" charset="0"/>
                <a:cs typeface="Tahoma" panose="020B0604030504040204" pitchFamily="34" charset="0"/>
              </a:rPr>
              <a:t>Through minimizing idling times and reducing fuel consumption, these systems contribute to lower emissions, improved air quality, and a more sustainable transportation ecosystem.</a:t>
            </a:r>
          </a:p>
        </p:txBody>
      </p:sp>
      <p:pic>
        <p:nvPicPr>
          <p:cNvPr id="23" name="object 5">
            <a:extLst>
              <a:ext uri="{FF2B5EF4-FFF2-40B4-BE49-F238E27FC236}">
                <a16:creationId xmlns:a16="http://schemas.microsoft.com/office/drawing/2014/main" id="{37EB6F8B-DAE9-4F4F-0FAF-82BA4F82FBC8}"/>
              </a:ext>
            </a:extLst>
          </p:cNvPr>
          <p:cNvPicPr/>
          <p:nvPr/>
        </p:nvPicPr>
        <p:blipFill>
          <a:blip r:embed="rId8" cstate="print"/>
          <a:stretch>
            <a:fillRect/>
          </a:stretch>
        </p:blipFill>
        <p:spPr>
          <a:xfrm>
            <a:off x="13459862" y="103179"/>
            <a:ext cx="876299" cy="1059179"/>
          </a:xfrm>
          <a:prstGeom prst="rect">
            <a:avLst/>
          </a:prstGeom>
        </p:spPr>
      </p:pic>
      <p:sp>
        <p:nvSpPr>
          <p:cNvPr id="34" name="Rounded Rectangle 33">
            <a:extLst>
              <a:ext uri="{FF2B5EF4-FFF2-40B4-BE49-F238E27FC236}">
                <a16:creationId xmlns:a16="http://schemas.microsoft.com/office/drawing/2014/main" id="{F45500C1-2593-8124-6461-4BD31033A301}"/>
              </a:ext>
            </a:extLst>
          </p:cNvPr>
          <p:cNvSpPr/>
          <p:nvPr/>
        </p:nvSpPr>
        <p:spPr>
          <a:xfrm>
            <a:off x="304509" y="4042193"/>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35" name="Rounded Rectangle 34">
            <a:extLst>
              <a:ext uri="{FF2B5EF4-FFF2-40B4-BE49-F238E27FC236}">
                <a16:creationId xmlns:a16="http://schemas.microsoft.com/office/drawing/2014/main" id="{0F55B57D-671D-AA65-46D2-636EF22EBEEF}"/>
              </a:ext>
            </a:extLst>
          </p:cNvPr>
          <p:cNvSpPr/>
          <p:nvPr/>
        </p:nvSpPr>
        <p:spPr>
          <a:xfrm>
            <a:off x="3856792" y="4042193"/>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36" name="Rounded Rectangle 35">
            <a:extLst>
              <a:ext uri="{FF2B5EF4-FFF2-40B4-BE49-F238E27FC236}">
                <a16:creationId xmlns:a16="http://schemas.microsoft.com/office/drawing/2014/main" id="{2F111906-C053-109E-9662-EE7C54C62E0B}"/>
              </a:ext>
            </a:extLst>
          </p:cNvPr>
          <p:cNvSpPr/>
          <p:nvPr/>
        </p:nvSpPr>
        <p:spPr>
          <a:xfrm>
            <a:off x="7598237" y="4042193"/>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37" name="Rounded Rectangle 36">
            <a:extLst>
              <a:ext uri="{FF2B5EF4-FFF2-40B4-BE49-F238E27FC236}">
                <a16:creationId xmlns:a16="http://schemas.microsoft.com/office/drawing/2014/main" id="{8438CF08-69AB-E401-5495-1E3B2EA9C2BF}"/>
              </a:ext>
            </a:extLst>
          </p:cNvPr>
          <p:cNvSpPr/>
          <p:nvPr/>
        </p:nvSpPr>
        <p:spPr>
          <a:xfrm>
            <a:off x="11289276" y="4042193"/>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1163902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0">
            <a:extLst>
              <a:ext uri="{FF2B5EF4-FFF2-40B4-BE49-F238E27FC236}">
                <a16:creationId xmlns:a16="http://schemas.microsoft.com/office/drawing/2014/main" id="{198827DA-1B2E-5280-6EDA-7737B42296B9}"/>
              </a:ext>
            </a:extLst>
          </p:cNvPr>
          <p:cNvSpPr/>
          <p:nvPr/>
        </p:nvSpPr>
        <p:spPr>
          <a:xfrm>
            <a:off x="0" y="0"/>
            <a:ext cx="14630400" cy="8229600"/>
          </a:xfrm>
          <a:prstGeom prst="rect">
            <a:avLst/>
          </a:prstGeom>
          <a:solidFill>
            <a:srgbClr val="D6F5EE"/>
          </a:solidFill>
          <a:ln/>
        </p:spPr>
        <p:txBody>
          <a:bodyPr/>
          <a:lstStyle/>
          <a:p>
            <a:endParaRPr lang="en-US"/>
          </a:p>
        </p:txBody>
      </p:sp>
      <p:grpSp>
        <p:nvGrpSpPr>
          <p:cNvPr id="2" name="object 2"/>
          <p:cNvGrpSpPr/>
          <p:nvPr/>
        </p:nvGrpSpPr>
        <p:grpSpPr>
          <a:xfrm>
            <a:off x="0" y="-18690"/>
            <a:ext cx="14630400" cy="1265428"/>
            <a:chOff x="0" y="0"/>
            <a:chExt cx="18288000" cy="1581785"/>
          </a:xfrm>
        </p:grpSpPr>
        <p:sp>
          <p:nvSpPr>
            <p:cNvPr id="3" name="object 3"/>
            <p:cNvSpPr/>
            <p:nvPr/>
          </p:nvSpPr>
          <p:spPr>
            <a:xfrm>
              <a:off x="0" y="0"/>
              <a:ext cx="18288000" cy="1581785"/>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dirty="0"/>
            </a:p>
          </p:txBody>
        </p:sp>
        <p:pic>
          <p:nvPicPr>
            <p:cNvPr id="4" name="object 4"/>
            <p:cNvPicPr/>
            <p:nvPr/>
          </p:nvPicPr>
          <p:blipFill>
            <a:blip r:embed="rId2" cstate="print"/>
            <a:stretch>
              <a:fillRect/>
            </a:stretch>
          </p:blipFill>
          <p:spPr>
            <a:xfrm>
              <a:off x="16824827" y="128974"/>
              <a:ext cx="1095374" cy="1323974"/>
            </a:xfrm>
            <a:prstGeom prst="rect">
              <a:avLst/>
            </a:prstGeom>
          </p:spPr>
        </p:pic>
      </p:grpSp>
      <p:sp>
        <p:nvSpPr>
          <p:cNvPr id="5" name="object 5"/>
          <p:cNvSpPr txBox="1">
            <a:spLocks noGrp="1"/>
          </p:cNvSpPr>
          <p:nvPr>
            <p:ph type="title"/>
          </p:nvPr>
        </p:nvSpPr>
        <p:spPr>
          <a:xfrm>
            <a:off x="294238" y="335875"/>
            <a:ext cx="5692225" cy="625812"/>
          </a:xfrm>
          <a:prstGeom prst="rect">
            <a:avLst/>
          </a:prstGeom>
        </p:spPr>
        <p:txBody>
          <a:bodyPr vert="horz" wrap="square" lIns="0" tIns="10160" rIns="0" bIns="0" rtlCol="0">
            <a:spAutoFit/>
          </a:bodyPr>
          <a:lstStyle/>
          <a:p>
            <a:pPr marL="10160">
              <a:spcBef>
                <a:spcPts val="80"/>
              </a:spcBef>
            </a:pPr>
            <a:r>
              <a:rPr lang="en-IN" sz="4000" b="1" spc="52" dirty="0">
                <a:solidFill>
                  <a:srgbClr val="FFFFFF"/>
                </a:solidFill>
              </a:rPr>
              <a:t>About AtlanZ Mobility</a:t>
            </a:r>
            <a:endParaRPr lang="en-IN" sz="4000" dirty="0"/>
          </a:p>
        </p:txBody>
      </p:sp>
      <p:pic>
        <p:nvPicPr>
          <p:cNvPr id="6" name="object 6"/>
          <p:cNvPicPr/>
          <p:nvPr/>
        </p:nvPicPr>
        <p:blipFill>
          <a:blip r:embed="rId3" cstate="print"/>
          <a:stretch>
            <a:fillRect/>
          </a:stretch>
        </p:blipFill>
        <p:spPr>
          <a:xfrm>
            <a:off x="525923" y="1512274"/>
            <a:ext cx="3352799" cy="2316479"/>
          </a:xfrm>
          <a:prstGeom prst="rect">
            <a:avLst/>
          </a:prstGeom>
        </p:spPr>
      </p:pic>
      <p:grpSp>
        <p:nvGrpSpPr>
          <p:cNvPr id="7" name="object 7"/>
          <p:cNvGrpSpPr/>
          <p:nvPr/>
        </p:nvGrpSpPr>
        <p:grpSpPr>
          <a:xfrm>
            <a:off x="9618387" y="1411326"/>
            <a:ext cx="4716780" cy="2093976"/>
            <a:chOff x="12022983" y="1764158"/>
            <a:chExt cx="5895975" cy="2617470"/>
          </a:xfrm>
        </p:grpSpPr>
        <p:pic>
          <p:nvPicPr>
            <p:cNvPr id="8" name="object 8"/>
            <p:cNvPicPr/>
            <p:nvPr/>
          </p:nvPicPr>
          <p:blipFill>
            <a:blip r:embed="rId4" cstate="print"/>
            <a:stretch>
              <a:fillRect/>
            </a:stretch>
          </p:blipFill>
          <p:spPr>
            <a:xfrm>
              <a:off x="12096890" y="1830902"/>
              <a:ext cx="2089025" cy="2547751"/>
            </a:xfrm>
            <a:prstGeom prst="rect">
              <a:avLst/>
            </a:prstGeom>
          </p:spPr>
        </p:pic>
        <p:sp>
          <p:nvSpPr>
            <p:cNvPr id="9" name="object 9"/>
            <p:cNvSpPr/>
            <p:nvPr/>
          </p:nvSpPr>
          <p:spPr>
            <a:xfrm>
              <a:off x="14371663" y="1764169"/>
              <a:ext cx="3299460" cy="2616200"/>
            </a:xfrm>
            <a:custGeom>
              <a:avLst/>
              <a:gdLst/>
              <a:ahLst/>
              <a:cxnLst/>
              <a:rect l="l" t="t" r="r" b="b"/>
              <a:pathLst>
                <a:path w="3299459" h="2616200">
                  <a:moveTo>
                    <a:pt x="1537081" y="1638300"/>
                  </a:moveTo>
                  <a:lnTo>
                    <a:pt x="1535658" y="1625600"/>
                  </a:lnTo>
                  <a:lnTo>
                    <a:pt x="1533702" y="1625600"/>
                  </a:lnTo>
                  <a:lnTo>
                    <a:pt x="1532420" y="1612900"/>
                  </a:lnTo>
                  <a:lnTo>
                    <a:pt x="1530731" y="1612900"/>
                  </a:lnTo>
                  <a:lnTo>
                    <a:pt x="1528000" y="1600200"/>
                  </a:lnTo>
                  <a:lnTo>
                    <a:pt x="1524977" y="1600200"/>
                  </a:lnTo>
                  <a:lnTo>
                    <a:pt x="1522437" y="1587500"/>
                  </a:lnTo>
                  <a:lnTo>
                    <a:pt x="1520113" y="1574800"/>
                  </a:lnTo>
                  <a:lnTo>
                    <a:pt x="1517015" y="1574800"/>
                  </a:lnTo>
                  <a:lnTo>
                    <a:pt x="1513586" y="1562100"/>
                  </a:lnTo>
                  <a:lnTo>
                    <a:pt x="1510284" y="1562100"/>
                  </a:lnTo>
                  <a:lnTo>
                    <a:pt x="1506601" y="1549400"/>
                  </a:lnTo>
                  <a:lnTo>
                    <a:pt x="1503045" y="1549400"/>
                  </a:lnTo>
                  <a:lnTo>
                    <a:pt x="1499450" y="1536700"/>
                  </a:lnTo>
                  <a:lnTo>
                    <a:pt x="1495679" y="1536700"/>
                  </a:lnTo>
                  <a:lnTo>
                    <a:pt x="1492389" y="1524000"/>
                  </a:lnTo>
                  <a:lnTo>
                    <a:pt x="1488935" y="1524000"/>
                  </a:lnTo>
                  <a:lnTo>
                    <a:pt x="1485430" y="1511300"/>
                  </a:lnTo>
                  <a:lnTo>
                    <a:pt x="1482001" y="1511300"/>
                  </a:lnTo>
                  <a:lnTo>
                    <a:pt x="1478292" y="1498600"/>
                  </a:lnTo>
                  <a:lnTo>
                    <a:pt x="1474546" y="1498600"/>
                  </a:lnTo>
                  <a:lnTo>
                    <a:pt x="1471117" y="1485900"/>
                  </a:lnTo>
                  <a:lnTo>
                    <a:pt x="1468297" y="1485900"/>
                  </a:lnTo>
                  <a:lnTo>
                    <a:pt x="1463840" y="1473200"/>
                  </a:lnTo>
                  <a:lnTo>
                    <a:pt x="1459090" y="1460500"/>
                  </a:lnTo>
                  <a:lnTo>
                    <a:pt x="1453235" y="1447800"/>
                  </a:lnTo>
                  <a:lnTo>
                    <a:pt x="1445488" y="1435100"/>
                  </a:lnTo>
                  <a:lnTo>
                    <a:pt x="1437538" y="1435100"/>
                  </a:lnTo>
                  <a:lnTo>
                    <a:pt x="1430312" y="1422400"/>
                  </a:lnTo>
                  <a:lnTo>
                    <a:pt x="1426121" y="1422400"/>
                  </a:lnTo>
                  <a:lnTo>
                    <a:pt x="1427226" y="1397000"/>
                  </a:lnTo>
                  <a:lnTo>
                    <a:pt x="1462824" y="1397000"/>
                  </a:lnTo>
                  <a:lnTo>
                    <a:pt x="1460881" y="1384300"/>
                  </a:lnTo>
                  <a:lnTo>
                    <a:pt x="1459090" y="1371600"/>
                  </a:lnTo>
                  <a:lnTo>
                    <a:pt x="1457337" y="1358900"/>
                  </a:lnTo>
                  <a:lnTo>
                    <a:pt x="1455483" y="1346200"/>
                  </a:lnTo>
                  <a:lnTo>
                    <a:pt x="1454137" y="1333500"/>
                  </a:lnTo>
                  <a:lnTo>
                    <a:pt x="1452841" y="1320800"/>
                  </a:lnTo>
                  <a:lnTo>
                    <a:pt x="1451152" y="1308100"/>
                  </a:lnTo>
                  <a:lnTo>
                    <a:pt x="1448790" y="1295400"/>
                  </a:lnTo>
                  <a:lnTo>
                    <a:pt x="1446225" y="1270000"/>
                  </a:lnTo>
                  <a:lnTo>
                    <a:pt x="1440916" y="1244600"/>
                  </a:lnTo>
                  <a:lnTo>
                    <a:pt x="1432306" y="1206500"/>
                  </a:lnTo>
                  <a:lnTo>
                    <a:pt x="1422641" y="1155700"/>
                  </a:lnTo>
                  <a:lnTo>
                    <a:pt x="1411846" y="1117600"/>
                  </a:lnTo>
                  <a:lnTo>
                    <a:pt x="1399832" y="1079500"/>
                  </a:lnTo>
                  <a:lnTo>
                    <a:pt x="1392580" y="1054100"/>
                  </a:lnTo>
                  <a:lnTo>
                    <a:pt x="1386700" y="1028700"/>
                  </a:lnTo>
                  <a:lnTo>
                    <a:pt x="1380883" y="1003300"/>
                  </a:lnTo>
                  <a:lnTo>
                    <a:pt x="1373809" y="977900"/>
                  </a:lnTo>
                  <a:lnTo>
                    <a:pt x="1367282" y="952500"/>
                  </a:lnTo>
                  <a:lnTo>
                    <a:pt x="1360716" y="927100"/>
                  </a:lnTo>
                  <a:lnTo>
                    <a:pt x="1354188" y="914400"/>
                  </a:lnTo>
                  <a:lnTo>
                    <a:pt x="1347787" y="889000"/>
                  </a:lnTo>
                  <a:lnTo>
                    <a:pt x="1338389" y="863600"/>
                  </a:lnTo>
                  <a:lnTo>
                    <a:pt x="1328051" y="850900"/>
                  </a:lnTo>
                  <a:lnTo>
                    <a:pt x="1316990" y="825500"/>
                  </a:lnTo>
                  <a:lnTo>
                    <a:pt x="1305433" y="800100"/>
                  </a:lnTo>
                  <a:lnTo>
                    <a:pt x="1303134" y="787400"/>
                  </a:lnTo>
                  <a:lnTo>
                    <a:pt x="1298498" y="787400"/>
                  </a:lnTo>
                  <a:lnTo>
                    <a:pt x="1296162" y="736600"/>
                  </a:lnTo>
                  <a:lnTo>
                    <a:pt x="1288453" y="698500"/>
                  </a:lnTo>
                  <a:lnTo>
                    <a:pt x="1278089" y="685800"/>
                  </a:lnTo>
                  <a:lnTo>
                    <a:pt x="1273124" y="673100"/>
                  </a:lnTo>
                  <a:lnTo>
                    <a:pt x="1268895" y="673100"/>
                  </a:lnTo>
                  <a:lnTo>
                    <a:pt x="1265961" y="660400"/>
                  </a:lnTo>
                  <a:lnTo>
                    <a:pt x="1264729" y="660400"/>
                  </a:lnTo>
                  <a:lnTo>
                    <a:pt x="1264539" y="647700"/>
                  </a:lnTo>
                  <a:lnTo>
                    <a:pt x="1264551" y="635000"/>
                  </a:lnTo>
                  <a:lnTo>
                    <a:pt x="1265085" y="635000"/>
                  </a:lnTo>
                  <a:lnTo>
                    <a:pt x="1266164" y="622300"/>
                  </a:lnTo>
                  <a:lnTo>
                    <a:pt x="1266875" y="609600"/>
                  </a:lnTo>
                  <a:lnTo>
                    <a:pt x="1266621" y="609600"/>
                  </a:lnTo>
                  <a:lnTo>
                    <a:pt x="1264856" y="596900"/>
                  </a:lnTo>
                  <a:lnTo>
                    <a:pt x="1262278" y="584200"/>
                  </a:lnTo>
                  <a:lnTo>
                    <a:pt x="1252308" y="584200"/>
                  </a:lnTo>
                  <a:lnTo>
                    <a:pt x="1253337" y="558800"/>
                  </a:lnTo>
                  <a:lnTo>
                    <a:pt x="1254264" y="546100"/>
                  </a:lnTo>
                  <a:lnTo>
                    <a:pt x="1255166" y="520700"/>
                  </a:lnTo>
                  <a:lnTo>
                    <a:pt x="1255445" y="520700"/>
                  </a:lnTo>
                  <a:lnTo>
                    <a:pt x="1254467" y="508000"/>
                  </a:lnTo>
                  <a:lnTo>
                    <a:pt x="1251661" y="495300"/>
                  </a:lnTo>
                  <a:lnTo>
                    <a:pt x="1246454" y="482600"/>
                  </a:lnTo>
                  <a:lnTo>
                    <a:pt x="1235697" y="482600"/>
                  </a:lnTo>
                  <a:lnTo>
                    <a:pt x="1229474" y="469900"/>
                  </a:lnTo>
                  <a:lnTo>
                    <a:pt x="1217510" y="469900"/>
                  </a:lnTo>
                  <a:lnTo>
                    <a:pt x="1212202" y="457200"/>
                  </a:lnTo>
                  <a:lnTo>
                    <a:pt x="1201381" y="457200"/>
                  </a:lnTo>
                  <a:lnTo>
                    <a:pt x="1194739" y="444500"/>
                  </a:lnTo>
                  <a:lnTo>
                    <a:pt x="1181176" y="444500"/>
                  </a:lnTo>
                  <a:lnTo>
                    <a:pt x="1174483" y="431800"/>
                  </a:lnTo>
                  <a:lnTo>
                    <a:pt x="1163091" y="431800"/>
                  </a:lnTo>
                  <a:lnTo>
                    <a:pt x="1140218" y="406400"/>
                  </a:lnTo>
                  <a:lnTo>
                    <a:pt x="1124597" y="406400"/>
                  </a:lnTo>
                  <a:lnTo>
                    <a:pt x="1121448" y="393700"/>
                  </a:lnTo>
                  <a:lnTo>
                    <a:pt x="1117739" y="393700"/>
                  </a:lnTo>
                  <a:lnTo>
                    <a:pt x="1086104" y="381000"/>
                  </a:lnTo>
                  <a:lnTo>
                    <a:pt x="1048080" y="368300"/>
                  </a:lnTo>
                  <a:lnTo>
                    <a:pt x="1002690" y="368300"/>
                  </a:lnTo>
                  <a:lnTo>
                    <a:pt x="992009" y="355600"/>
                  </a:lnTo>
                  <a:lnTo>
                    <a:pt x="983881" y="342900"/>
                  </a:lnTo>
                  <a:lnTo>
                    <a:pt x="977874" y="342900"/>
                  </a:lnTo>
                  <a:lnTo>
                    <a:pt x="965784" y="330200"/>
                  </a:lnTo>
                  <a:lnTo>
                    <a:pt x="954760" y="330200"/>
                  </a:lnTo>
                  <a:lnTo>
                    <a:pt x="955573" y="317500"/>
                  </a:lnTo>
                  <a:lnTo>
                    <a:pt x="957478" y="304800"/>
                  </a:lnTo>
                  <a:lnTo>
                    <a:pt x="959751" y="292100"/>
                  </a:lnTo>
                  <a:lnTo>
                    <a:pt x="961618" y="292100"/>
                  </a:lnTo>
                  <a:lnTo>
                    <a:pt x="964869" y="279400"/>
                  </a:lnTo>
                  <a:lnTo>
                    <a:pt x="967968" y="292100"/>
                  </a:lnTo>
                  <a:lnTo>
                    <a:pt x="975309" y="292100"/>
                  </a:lnTo>
                  <a:lnTo>
                    <a:pt x="982637" y="266700"/>
                  </a:lnTo>
                  <a:lnTo>
                    <a:pt x="988872" y="254000"/>
                  </a:lnTo>
                  <a:lnTo>
                    <a:pt x="993787" y="228600"/>
                  </a:lnTo>
                  <a:lnTo>
                    <a:pt x="997204" y="215900"/>
                  </a:lnTo>
                  <a:lnTo>
                    <a:pt x="998181" y="203200"/>
                  </a:lnTo>
                  <a:lnTo>
                    <a:pt x="998791" y="203200"/>
                  </a:lnTo>
                  <a:lnTo>
                    <a:pt x="998270" y="190500"/>
                  </a:lnTo>
                  <a:lnTo>
                    <a:pt x="995845" y="190500"/>
                  </a:lnTo>
                  <a:lnTo>
                    <a:pt x="991450" y="177800"/>
                  </a:lnTo>
                  <a:lnTo>
                    <a:pt x="987463" y="190500"/>
                  </a:lnTo>
                  <a:lnTo>
                    <a:pt x="978052" y="190500"/>
                  </a:lnTo>
                  <a:lnTo>
                    <a:pt x="979690" y="177800"/>
                  </a:lnTo>
                  <a:lnTo>
                    <a:pt x="980808" y="165100"/>
                  </a:lnTo>
                  <a:lnTo>
                    <a:pt x="980452" y="139700"/>
                  </a:lnTo>
                  <a:lnTo>
                    <a:pt x="979551" y="114300"/>
                  </a:lnTo>
                  <a:lnTo>
                    <a:pt x="977900" y="101600"/>
                  </a:lnTo>
                  <a:lnTo>
                    <a:pt x="975309" y="76200"/>
                  </a:lnTo>
                  <a:lnTo>
                    <a:pt x="970711" y="63500"/>
                  </a:lnTo>
                  <a:lnTo>
                    <a:pt x="945184" y="25400"/>
                  </a:lnTo>
                  <a:lnTo>
                    <a:pt x="907961" y="0"/>
                  </a:lnTo>
                  <a:lnTo>
                    <a:pt x="786726" y="0"/>
                  </a:lnTo>
                  <a:lnTo>
                    <a:pt x="776681" y="12700"/>
                  </a:lnTo>
                  <a:lnTo>
                    <a:pt x="767156" y="12700"/>
                  </a:lnTo>
                  <a:lnTo>
                    <a:pt x="759117" y="25400"/>
                  </a:lnTo>
                  <a:lnTo>
                    <a:pt x="752094" y="25400"/>
                  </a:lnTo>
                  <a:lnTo>
                    <a:pt x="746099" y="38100"/>
                  </a:lnTo>
                  <a:lnTo>
                    <a:pt x="738403" y="38100"/>
                  </a:lnTo>
                  <a:lnTo>
                    <a:pt x="725843" y="76200"/>
                  </a:lnTo>
                  <a:lnTo>
                    <a:pt x="718947" y="101600"/>
                  </a:lnTo>
                  <a:lnTo>
                    <a:pt x="715962" y="139700"/>
                  </a:lnTo>
                  <a:lnTo>
                    <a:pt x="715111" y="177800"/>
                  </a:lnTo>
                  <a:lnTo>
                    <a:pt x="700049" y="177800"/>
                  </a:lnTo>
                  <a:lnTo>
                    <a:pt x="695248" y="190500"/>
                  </a:lnTo>
                  <a:lnTo>
                    <a:pt x="693928" y="203200"/>
                  </a:lnTo>
                  <a:lnTo>
                    <a:pt x="694651" y="203200"/>
                  </a:lnTo>
                  <a:lnTo>
                    <a:pt x="695934" y="215900"/>
                  </a:lnTo>
                  <a:lnTo>
                    <a:pt x="697674" y="228600"/>
                  </a:lnTo>
                  <a:lnTo>
                    <a:pt x="699808" y="241300"/>
                  </a:lnTo>
                  <a:lnTo>
                    <a:pt x="702411" y="254000"/>
                  </a:lnTo>
                  <a:lnTo>
                    <a:pt x="705535" y="254000"/>
                  </a:lnTo>
                  <a:lnTo>
                    <a:pt x="708050" y="266700"/>
                  </a:lnTo>
                  <a:lnTo>
                    <a:pt x="710717" y="266700"/>
                  </a:lnTo>
                  <a:lnTo>
                    <a:pt x="713536" y="279400"/>
                  </a:lnTo>
                  <a:lnTo>
                    <a:pt x="716483" y="279400"/>
                  </a:lnTo>
                  <a:lnTo>
                    <a:pt x="720280" y="292100"/>
                  </a:lnTo>
                  <a:lnTo>
                    <a:pt x="725449" y="279400"/>
                  </a:lnTo>
                  <a:lnTo>
                    <a:pt x="727443" y="279400"/>
                  </a:lnTo>
                  <a:lnTo>
                    <a:pt x="729449" y="292100"/>
                  </a:lnTo>
                  <a:lnTo>
                    <a:pt x="734288" y="317500"/>
                  </a:lnTo>
                  <a:lnTo>
                    <a:pt x="709269" y="317500"/>
                  </a:lnTo>
                  <a:lnTo>
                    <a:pt x="700049" y="330200"/>
                  </a:lnTo>
                  <a:lnTo>
                    <a:pt x="689089" y="330200"/>
                  </a:lnTo>
                  <a:lnTo>
                    <a:pt x="681659" y="342900"/>
                  </a:lnTo>
                  <a:lnTo>
                    <a:pt x="674090" y="342900"/>
                  </a:lnTo>
                  <a:lnTo>
                    <a:pt x="668197" y="355600"/>
                  </a:lnTo>
                  <a:lnTo>
                    <a:pt x="649376" y="355600"/>
                  </a:lnTo>
                  <a:lnTo>
                    <a:pt x="620534" y="368300"/>
                  </a:lnTo>
                  <a:lnTo>
                    <a:pt x="591997" y="368300"/>
                  </a:lnTo>
                  <a:lnTo>
                    <a:pt x="564019" y="381000"/>
                  </a:lnTo>
                  <a:lnTo>
                    <a:pt x="536867" y="381000"/>
                  </a:lnTo>
                  <a:lnTo>
                    <a:pt x="521487" y="393700"/>
                  </a:lnTo>
                  <a:lnTo>
                    <a:pt x="506463" y="406400"/>
                  </a:lnTo>
                  <a:lnTo>
                    <a:pt x="476846" y="419100"/>
                  </a:lnTo>
                  <a:lnTo>
                    <a:pt x="463753" y="431800"/>
                  </a:lnTo>
                  <a:lnTo>
                    <a:pt x="450430" y="431800"/>
                  </a:lnTo>
                  <a:lnTo>
                    <a:pt x="437311" y="444500"/>
                  </a:lnTo>
                  <a:lnTo>
                    <a:pt x="424802" y="457200"/>
                  </a:lnTo>
                  <a:lnTo>
                    <a:pt x="410692" y="457200"/>
                  </a:lnTo>
                  <a:lnTo>
                    <a:pt x="404812" y="469900"/>
                  </a:lnTo>
                  <a:lnTo>
                    <a:pt x="400151" y="469900"/>
                  </a:lnTo>
                  <a:lnTo>
                    <a:pt x="395503" y="482600"/>
                  </a:lnTo>
                  <a:lnTo>
                    <a:pt x="392925" y="495300"/>
                  </a:lnTo>
                  <a:lnTo>
                    <a:pt x="391845" y="508000"/>
                  </a:lnTo>
                  <a:lnTo>
                    <a:pt x="391693" y="520700"/>
                  </a:lnTo>
                  <a:lnTo>
                    <a:pt x="392645" y="520700"/>
                  </a:lnTo>
                  <a:lnTo>
                    <a:pt x="394093" y="533400"/>
                  </a:lnTo>
                  <a:lnTo>
                    <a:pt x="394347" y="546100"/>
                  </a:lnTo>
                  <a:lnTo>
                    <a:pt x="391718" y="558800"/>
                  </a:lnTo>
                  <a:lnTo>
                    <a:pt x="387159" y="571500"/>
                  </a:lnTo>
                  <a:lnTo>
                    <a:pt x="381660" y="571500"/>
                  </a:lnTo>
                  <a:lnTo>
                    <a:pt x="376694" y="584200"/>
                  </a:lnTo>
                  <a:lnTo>
                    <a:pt x="373748" y="584200"/>
                  </a:lnTo>
                  <a:lnTo>
                    <a:pt x="373176" y="596900"/>
                  </a:lnTo>
                  <a:lnTo>
                    <a:pt x="373989" y="622300"/>
                  </a:lnTo>
                  <a:lnTo>
                    <a:pt x="373392" y="622300"/>
                  </a:lnTo>
                  <a:lnTo>
                    <a:pt x="371602" y="635000"/>
                  </a:lnTo>
                  <a:lnTo>
                    <a:pt x="369023" y="635000"/>
                  </a:lnTo>
                  <a:lnTo>
                    <a:pt x="358292" y="673100"/>
                  </a:lnTo>
                  <a:lnTo>
                    <a:pt x="353136" y="685800"/>
                  </a:lnTo>
                  <a:lnTo>
                    <a:pt x="347916" y="698500"/>
                  </a:lnTo>
                  <a:lnTo>
                    <a:pt x="342849" y="711200"/>
                  </a:lnTo>
                  <a:lnTo>
                    <a:pt x="338886" y="711200"/>
                  </a:lnTo>
                  <a:lnTo>
                    <a:pt x="335356" y="723900"/>
                  </a:lnTo>
                  <a:lnTo>
                    <a:pt x="331711" y="736600"/>
                  </a:lnTo>
                  <a:lnTo>
                    <a:pt x="327367" y="749300"/>
                  </a:lnTo>
                  <a:lnTo>
                    <a:pt x="314071" y="774700"/>
                  </a:lnTo>
                  <a:lnTo>
                    <a:pt x="283464" y="825500"/>
                  </a:lnTo>
                  <a:lnTo>
                    <a:pt x="270040" y="850900"/>
                  </a:lnTo>
                  <a:lnTo>
                    <a:pt x="266052" y="863600"/>
                  </a:lnTo>
                  <a:lnTo>
                    <a:pt x="262204" y="863600"/>
                  </a:lnTo>
                  <a:lnTo>
                    <a:pt x="258521" y="876300"/>
                  </a:lnTo>
                  <a:lnTo>
                    <a:pt x="254977" y="889000"/>
                  </a:lnTo>
                  <a:lnTo>
                    <a:pt x="251663" y="889000"/>
                  </a:lnTo>
                  <a:lnTo>
                    <a:pt x="248678" y="901700"/>
                  </a:lnTo>
                  <a:lnTo>
                    <a:pt x="245770" y="914400"/>
                  </a:lnTo>
                  <a:lnTo>
                    <a:pt x="242658" y="927100"/>
                  </a:lnTo>
                  <a:lnTo>
                    <a:pt x="239179" y="927100"/>
                  </a:lnTo>
                  <a:lnTo>
                    <a:pt x="235610" y="939800"/>
                  </a:lnTo>
                  <a:lnTo>
                    <a:pt x="232156" y="952500"/>
                  </a:lnTo>
                  <a:lnTo>
                    <a:pt x="228981" y="965200"/>
                  </a:lnTo>
                  <a:lnTo>
                    <a:pt x="223672" y="977900"/>
                  </a:lnTo>
                  <a:lnTo>
                    <a:pt x="219392" y="1003300"/>
                  </a:lnTo>
                  <a:lnTo>
                    <a:pt x="215099" y="1016000"/>
                  </a:lnTo>
                  <a:lnTo>
                    <a:pt x="209804" y="1041400"/>
                  </a:lnTo>
                  <a:lnTo>
                    <a:pt x="204190" y="1054100"/>
                  </a:lnTo>
                  <a:lnTo>
                    <a:pt x="201460" y="1066800"/>
                  </a:lnTo>
                  <a:lnTo>
                    <a:pt x="198843" y="1079500"/>
                  </a:lnTo>
                  <a:lnTo>
                    <a:pt x="193573" y="1104900"/>
                  </a:lnTo>
                  <a:lnTo>
                    <a:pt x="188696" y="1117600"/>
                  </a:lnTo>
                  <a:lnTo>
                    <a:pt x="184099" y="1143000"/>
                  </a:lnTo>
                  <a:lnTo>
                    <a:pt x="179666" y="1155700"/>
                  </a:lnTo>
                  <a:lnTo>
                    <a:pt x="171157" y="1206500"/>
                  </a:lnTo>
                  <a:lnTo>
                    <a:pt x="155282" y="1282700"/>
                  </a:lnTo>
                  <a:lnTo>
                    <a:pt x="146799" y="1333500"/>
                  </a:lnTo>
                  <a:lnTo>
                    <a:pt x="144246" y="1346200"/>
                  </a:lnTo>
                  <a:lnTo>
                    <a:pt x="141719" y="1346200"/>
                  </a:lnTo>
                  <a:lnTo>
                    <a:pt x="140360" y="1358900"/>
                  </a:lnTo>
                  <a:lnTo>
                    <a:pt x="141312" y="1371600"/>
                  </a:lnTo>
                  <a:lnTo>
                    <a:pt x="152514" y="1371600"/>
                  </a:lnTo>
                  <a:lnTo>
                    <a:pt x="165493" y="1384300"/>
                  </a:lnTo>
                  <a:lnTo>
                    <a:pt x="176936" y="1384300"/>
                  </a:lnTo>
                  <a:lnTo>
                    <a:pt x="176936" y="1397000"/>
                  </a:lnTo>
                  <a:lnTo>
                    <a:pt x="162648" y="1409700"/>
                  </a:lnTo>
                  <a:lnTo>
                    <a:pt x="154266" y="1409700"/>
                  </a:lnTo>
                  <a:lnTo>
                    <a:pt x="148513" y="1422400"/>
                  </a:lnTo>
                  <a:lnTo>
                    <a:pt x="138531" y="1422400"/>
                  </a:lnTo>
                  <a:lnTo>
                    <a:pt x="133464" y="1435100"/>
                  </a:lnTo>
                  <a:lnTo>
                    <a:pt x="130327" y="1435100"/>
                  </a:lnTo>
                  <a:lnTo>
                    <a:pt x="124891" y="1447800"/>
                  </a:lnTo>
                  <a:lnTo>
                    <a:pt x="116713" y="1447800"/>
                  </a:lnTo>
                  <a:lnTo>
                    <a:pt x="107683" y="1460500"/>
                  </a:lnTo>
                  <a:lnTo>
                    <a:pt x="98348" y="1460500"/>
                  </a:lnTo>
                  <a:lnTo>
                    <a:pt x="89281" y="1473200"/>
                  </a:lnTo>
                  <a:lnTo>
                    <a:pt x="79616" y="1473200"/>
                  </a:lnTo>
                  <a:lnTo>
                    <a:pt x="71755" y="1485900"/>
                  </a:lnTo>
                  <a:lnTo>
                    <a:pt x="64439" y="1498600"/>
                  </a:lnTo>
                  <a:lnTo>
                    <a:pt x="56426" y="1498600"/>
                  </a:lnTo>
                  <a:lnTo>
                    <a:pt x="53136" y="1511300"/>
                  </a:lnTo>
                  <a:lnTo>
                    <a:pt x="50012" y="1511300"/>
                  </a:lnTo>
                  <a:lnTo>
                    <a:pt x="43243" y="1524000"/>
                  </a:lnTo>
                  <a:lnTo>
                    <a:pt x="37693" y="1524000"/>
                  </a:lnTo>
                  <a:lnTo>
                    <a:pt x="31292" y="1536700"/>
                  </a:lnTo>
                  <a:lnTo>
                    <a:pt x="28397" y="1536700"/>
                  </a:lnTo>
                  <a:lnTo>
                    <a:pt x="21272" y="1549400"/>
                  </a:lnTo>
                  <a:lnTo>
                    <a:pt x="16281" y="1549400"/>
                  </a:lnTo>
                  <a:lnTo>
                    <a:pt x="11049" y="1562100"/>
                  </a:lnTo>
                  <a:lnTo>
                    <a:pt x="9817" y="1562100"/>
                  </a:lnTo>
                  <a:lnTo>
                    <a:pt x="7112" y="1574800"/>
                  </a:lnTo>
                  <a:lnTo>
                    <a:pt x="3314" y="1574800"/>
                  </a:lnTo>
                  <a:lnTo>
                    <a:pt x="520" y="1587500"/>
                  </a:lnTo>
                  <a:lnTo>
                    <a:pt x="0" y="1600200"/>
                  </a:lnTo>
                  <a:lnTo>
                    <a:pt x="3022" y="1600200"/>
                  </a:lnTo>
                  <a:lnTo>
                    <a:pt x="6692" y="1612900"/>
                  </a:lnTo>
                  <a:lnTo>
                    <a:pt x="23558" y="1612900"/>
                  </a:lnTo>
                  <a:lnTo>
                    <a:pt x="27838" y="1625600"/>
                  </a:lnTo>
                  <a:lnTo>
                    <a:pt x="48082" y="1625600"/>
                  </a:lnTo>
                  <a:lnTo>
                    <a:pt x="54432" y="1612900"/>
                  </a:lnTo>
                  <a:lnTo>
                    <a:pt x="60274" y="1612900"/>
                  </a:lnTo>
                  <a:lnTo>
                    <a:pt x="65633" y="1600200"/>
                  </a:lnTo>
                  <a:lnTo>
                    <a:pt x="67373" y="1600200"/>
                  </a:lnTo>
                  <a:lnTo>
                    <a:pt x="70256" y="1612900"/>
                  </a:lnTo>
                  <a:lnTo>
                    <a:pt x="76250" y="1625600"/>
                  </a:lnTo>
                  <a:lnTo>
                    <a:pt x="96126" y="1625600"/>
                  </a:lnTo>
                  <a:lnTo>
                    <a:pt x="105841" y="1612900"/>
                  </a:lnTo>
                  <a:lnTo>
                    <a:pt x="114134" y="1612900"/>
                  </a:lnTo>
                  <a:lnTo>
                    <a:pt x="120281" y="1600200"/>
                  </a:lnTo>
                  <a:lnTo>
                    <a:pt x="123532" y="1587500"/>
                  </a:lnTo>
                  <a:lnTo>
                    <a:pt x="134823" y="1587500"/>
                  </a:lnTo>
                  <a:lnTo>
                    <a:pt x="145186" y="1574800"/>
                  </a:lnTo>
                  <a:lnTo>
                    <a:pt x="151587" y="1562100"/>
                  </a:lnTo>
                  <a:lnTo>
                    <a:pt x="161493" y="1562100"/>
                  </a:lnTo>
                  <a:lnTo>
                    <a:pt x="167195" y="1549400"/>
                  </a:lnTo>
                  <a:lnTo>
                    <a:pt x="172643" y="1549400"/>
                  </a:lnTo>
                  <a:lnTo>
                    <a:pt x="178295" y="1536700"/>
                  </a:lnTo>
                  <a:lnTo>
                    <a:pt x="193967" y="1536700"/>
                  </a:lnTo>
                  <a:lnTo>
                    <a:pt x="201383" y="1524000"/>
                  </a:lnTo>
                  <a:lnTo>
                    <a:pt x="209473" y="1524000"/>
                  </a:lnTo>
                  <a:lnTo>
                    <a:pt x="213144" y="1511300"/>
                  </a:lnTo>
                  <a:lnTo>
                    <a:pt x="218008" y="1524000"/>
                  </a:lnTo>
                  <a:lnTo>
                    <a:pt x="212801" y="1536700"/>
                  </a:lnTo>
                  <a:lnTo>
                    <a:pt x="204444" y="1536700"/>
                  </a:lnTo>
                  <a:lnTo>
                    <a:pt x="195668" y="1549400"/>
                  </a:lnTo>
                  <a:lnTo>
                    <a:pt x="189242" y="1562100"/>
                  </a:lnTo>
                  <a:lnTo>
                    <a:pt x="187325" y="1574800"/>
                  </a:lnTo>
                  <a:lnTo>
                    <a:pt x="186410" y="1587500"/>
                  </a:lnTo>
                  <a:lnTo>
                    <a:pt x="187934" y="1587500"/>
                  </a:lnTo>
                  <a:lnTo>
                    <a:pt x="193357" y="1600200"/>
                  </a:lnTo>
                  <a:lnTo>
                    <a:pt x="207733" y="1600200"/>
                  </a:lnTo>
                  <a:lnTo>
                    <a:pt x="219214" y="1587500"/>
                  </a:lnTo>
                  <a:lnTo>
                    <a:pt x="228384" y="1587500"/>
                  </a:lnTo>
                  <a:lnTo>
                    <a:pt x="235813" y="1574800"/>
                  </a:lnTo>
                  <a:lnTo>
                    <a:pt x="239318" y="1574800"/>
                  </a:lnTo>
                  <a:lnTo>
                    <a:pt x="244170" y="1562100"/>
                  </a:lnTo>
                  <a:lnTo>
                    <a:pt x="248742" y="1562100"/>
                  </a:lnTo>
                  <a:lnTo>
                    <a:pt x="249123" y="1549400"/>
                  </a:lnTo>
                  <a:lnTo>
                    <a:pt x="255638" y="1549400"/>
                  </a:lnTo>
                  <a:lnTo>
                    <a:pt x="259956" y="1536700"/>
                  </a:lnTo>
                  <a:lnTo>
                    <a:pt x="263525" y="1536700"/>
                  </a:lnTo>
                  <a:lnTo>
                    <a:pt x="268782" y="1524000"/>
                  </a:lnTo>
                  <a:lnTo>
                    <a:pt x="272389" y="1511300"/>
                  </a:lnTo>
                  <a:lnTo>
                    <a:pt x="274561" y="1511300"/>
                  </a:lnTo>
                  <a:lnTo>
                    <a:pt x="275526" y="1498600"/>
                  </a:lnTo>
                  <a:lnTo>
                    <a:pt x="275856" y="1485900"/>
                  </a:lnTo>
                  <a:lnTo>
                    <a:pt x="273456" y="1485900"/>
                  </a:lnTo>
                  <a:lnTo>
                    <a:pt x="274840" y="1460500"/>
                  </a:lnTo>
                  <a:lnTo>
                    <a:pt x="279577" y="1460500"/>
                  </a:lnTo>
                  <a:lnTo>
                    <a:pt x="279692" y="1447800"/>
                  </a:lnTo>
                  <a:lnTo>
                    <a:pt x="276263" y="1447800"/>
                  </a:lnTo>
                  <a:lnTo>
                    <a:pt x="274726" y="1435100"/>
                  </a:lnTo>
                  <a:lnTo>
                    <a:pt x="276199" y="1422400"/>
                  </a:lnTo>
                  <a:lnTo>
                    <a:pt x="274599" y="1409700"/>
                  </a:lnTo>
                  <a:lnTo>
                    <a:pt x="272783" y="1397000"/>
                  </a:lnTo>
                  <a:lnTo>
                    <a:pt x="324827" y="1397000"/>
                  </a:lnTo>
                  <a:lnTo>
                    <a:pt x="328218" y="1384300"/>
                  </a:lnTo>
                  <a:lnTo>
                    <a:pt x="330327" y="1384300"/>
                  </a:lnTo>
                  <a:lnTo>
                    <a:pt x="331749" y="1371600"/>
                  </a:lnTo>
                  <a:lnTo>
                    <a:pt x="333044" y="1358900"/>
                  </a:lnTo>
                  <a:lnTo>
                    <a:pt x="340004" y="1333500"/>
                  </a:lnTo>
                  <a:lnTo>
                    <a:pt x="348132" y="1295400"/>
                  </a:lnTo>
                  <a:lnTo>
                    <a:pt x="356920" y="1257300"/>
                  </a:lnTo>
                  <a:lnTo>
                    <a:pt x="365912" y="1231900"/>
                  </a:lnTo>
                  <a:lnTo>
                    <a:pt x="377799" y="1193800"/>
                  </a:lnTo>
                  <a:lnTo>
                    <a:pt x="390664" y="1143000"/>
                  </a:lnTo>
                  <a:lnTo>
                    <a:pt x="403821" y="1104900"/>
                  </a:lnTo>
                  <a:lnTo>
                    <a:pt x="416572" y="1066800"/>
                  </a:lnTo>
                  <a:lnTo>
                    <a:pt x="421170" y="1054100"/>
                  </a:lnTo>
                  <a:lnTo>
                    <a:pt x="425030" y="1028700"/>
                  </a:lnTo>
                  <a:lnTo>
                    <a:pt x="428764" y="1016000"/>
                  </a:lnTo>
                  <a:lnTo>
                    <a:pt x="433006" y="1003300"/>
                  </a:lnTo>
                  <a:lnTo>
                    <a:pt x="440270" y="977900"/>
                  </a:lnTo>
                  <a:lnTo>
                    <a:pt x="448576" y="952500"/>
                  </a:lnTo>
                  <a:lnTo>
                    <a:pt x="458978" y="927100"/>
                  </a:lnTo>
                  <a:lnTo>
                    <a:pt x="472503" y="901700"/>
                  </a:lnTo>
                  <a:lnTo>
                    <a:pt x="473798" y="901700"/>
                  </a:lnTo>
                  <a:lnTo>
                    <a:pt x="486422" y="889000"/>
                  </a:lnTo>
                  <a:lnTo>
                    <a:pt x="492315" y="901700"/>
                  </a:lnTo>
                  <a:lnTo>
                    <a:pt x="497535" y="927100"/>
                  </a:lnTo>
                  <a:lnTo>
                    <a:pt x="502386" y="939800"/>
                  </a:lnTo>
                  <a:lnTo>
                    <a:pt x="505968" y="965200"/>
                  </a:lnTo>
                  <a:lnTo>
                    <a:pt x="508101" y="977900"/>
                  </a:lnTo>
                  <a:lnTo>
                    <a:pt x="508863" y="990600"/>
                  </a:lnTo>
                  <a:lnTo>
                    <a:pt x="508330" y="1016000"/>
                  </a:lnTo>
                  <a:lnTo>
                    <a:pt x="506425" y="1028700"/>
                  </a:lnTo>
                  <a:lnTo>
                    <a:pt x="504113" y="1054100"/>
                  </a:lnTo>
                  <a:lnTo>
                    <a:pt x="501167" y="1079500"/>
                  </a:lnTo>
                  <a:lnTo>
                    <a:pt x="497382" y="1104900"/>
                  </a:lnTo>
                  <a:lnTo>
                    <a:pt x="492175" y="1143000"/>
                  </a:lnTo>
                  <a:lnTo>
                    <a:pt x="486117" y="1168400"/>
                  </a:lnTo>
                  <a:lnTo>
                    <a:pt x="479399" y="1193800"/>
                  </a:lnTo>
                  <a:lnTo>
                    <a:pt x="472224" y="1219200"/>
                  </a:lnTo>
                  <a:lnTo>
                    <a:pt x="466864" y="1231900"/>
                  </a:lnTo>
                  <a:lnTo>
                    <a:pt x="462114" y="1257300"/>
                  </a:lnTo>
                  <a:lnTo>
                    <a:pt x="457758" y="1282700"/>
                  </a:lnTo>
                  <a:lnTo>
                    <a:pt x="453555" y="1295400"/>
                  </a:lnTo>
                  <a:lnTo>
                    <a:pt x="451446" y="1308100"/>
                  </a:lnTo>
                  <a:lnTo>
                    <a:pt x="449440" y="1320800"/>
                  </a:lnTo>
                  <a:lnTo>
                    <a:pt x="447535" y="1333500"/>
                  </a:lnTo>
                  <a:lnTo>
                    <a:pt x="445744" y="1346200"/>
                  </a:lnTo>
                  <a:lnTo>
                    <a:pt x="439788" y="1384300"/>
                  </a:lnTo>
                  <a:lnTo>
                    <a:pt x="434682" y="1422400"/>
                  </a:lnTo>
                  <a:lnTo>
                    <a:pt x="430314" y="1460500"/>
                  </a:lnTo>
                  <a:lnTo>
                    <a:pt x="426529" y="1498600"/>
                  </a:lnTo>
                  <a:lnTo>
                    <a:pt x="425894" y="1511300"/>
                  </a:lnTo>
                  <a:lnTo>
                    <a:pt x="425297" y="1511300"/>
                  </a:lnTo>
                  <a:lnTo>
                    <a:pt x="424776" y="1524000"/>
                  </a:lnTo>
                  <a:lnTo>
                    <a:pt x="424319" y="1524000"/>
                  </a:lnTo>
                  <a:lnTo>
                    <a:pt x="423760" y="1536700"/>
                  </a:lnTo>
                  <a:lnTo>
                    <a:pt x="422897" y="1549400"/>
                  </a:lnTo>
                  <a:lnTo>
                    <a:pt x="422516" y="1549400"/>
                  </a:lnTo>
                  <a:lnTo>
                    <a:pt x="423418" y="1562100"/>
                  </a:lnTo>
                  <a:lnTo>
                    <a:pt x="467880" y="1562100"/>
                  </a:lnTo>
                  <a:lnTo>
                    <a:pt x="466204" y="1574800"/>
                  </a:lnTo>
                  <a:lnTo>
                    <a:pt x="464362" y="1587500"/>
                  </a:lnTo>
                  <a:lnTo>
                    <a:pt x="463156" y="1600200"/>
                  </a:lnTo>
                  <a:lnTo>
                    <a:pt x="463003" y="1612900"/>
                  </a:lnTo>
                  <a:lnTo>
                    <a:pt x="464718" y="1638300"/>
                  </a:lnTo>
                  <a:lnTo>
                    <a:pt x="467017" y="1651000"/>
                  </a:lnTo>
                  <a:lnTo>
                    <a:pt x="468642" y="1676400"/>
                  </a:lnTo>
                  <a:lnTo>
                    <a:pt x="468998" y="1689100"/>
                  </a:lnTo>
                  <a:lnTo>
                    <a:pt x="468591" y="1714500"/>
                  </a:lnTo>
                  <a:lnTo>
                    <a:pt x="467868" y="1739900"/>
                  </a:lnTo>
                  <a:lnTo>
                    <a:pt x="467245" y="1752600"/>
                  </a:lnTo>
                  <a:lnTo>
                    <a:pt x="466331" y="1790700"/>
                  </a:lnTo>
                  <a:lnTo>
                    <a:pt x="465048" y="1828800"/>
                  </a:lnTo>
                  <a:lnTo>
                    <a:pt x="463143" y="1866900"/>
                  </a:lnTo>
                  <a:lnTo>
                    <a:pt x="460400" y="1917700"/>
                  </a:lnTo>
                  <a:lnTo>
                    <a:pt x="458584" y="1930400"/>
                  </a:lnTo>
                  <a:lnTo>
                    <a:pt x="454101" y="1968500"/>
                  </a:lnTo>
                  <a:lnTo>
                    <a:pt x="452183" y="1981200"/>
                  </a:lnTo>
                  <a:lnTo>
                    <a:pt x="450824" y="2006600"/>
                  </a:lnTo>
                  <a:lnTo>
                    <a:pt x="449745" y="2032000"/>
                  </a:lnTo>
                  <a:lnTo>
                    <a:pt x="448513" y="2044700"/>
                  </a:lnTo>
                  <a:lnTo>
                    <a:pt x="446709" y="2070100"/>
                  </a:lnTo>
                  <a:lnTo>
                    <a:pt x="444449" y="2082800"/>
                  </a:lnTo>
                  <a:lnTo>
                    <a:pt x="442252" y="2108200"/>
                  </a:lnTo>
                  <a:lnTo>
                    <a:pt x="440220" y="2120900"/>
                  </a:lnTo>
                  <a:lnTo>
                    <a:pt x="438492" y="2146300"/>
                  </a:lnTo>
                  <a:lnTo>
                    <a:pt x="437388" y="2159000"/>
                  </a:lnTo>
                  <a:lnTo>
                    <a:pt x="437248" y="2184400"/>
                  </a:lnTo>
                  <a:lnTo>
                    <a:pt x="437743" y="2197100"/>
                  </a:lnTo>
                  <a:lnTo>
                    <a:pt x="438492" y="2222500"/>
                  </a:lnTo>
                  <a:lnTo>
                    <a:pt x="440105" y="2260600"/>
                  </a:lnTo>
                  <a:lnTo>
                    <a:pt x="442099" y="2298700"/>
                  </a:lnTo>
                  <a:lnTo>
                    <a:pt x="444690" y="2336800"/>
                  </a:lnTo>
                  <a:lnTo>
                    <a:pt x="448068" y="2374900"/>
                  </a:lnTo>
                  <a:lnTo>
                    <a:pt x="451802" y="2413000"/>
                  </a:lnTo>
                  <a:lnTo>
                    <a:pt x="455320" y="2451100"/>
                  </a:lnTo>
                  <a:lnTo>
                    <a:pt x="458635" y="2489200"/>
                  </a:lnTo>
                  <a:lnTo>
                    <a:pt x="461772" y="2527300"/>
                  </a:lnTo>
                  <a:lnTo>
                    <a:pt x="463321" y="2552700"/>
                  </a:lnTo>
                  <a:lnTo>
                    <a:pt x="464832" y="2565400"/>
                  </a:lnTo>
                  <a:lnTo>
                    <a:pt x="466229" y="2590800"/>
                  </a:lnTo>
                  <a:lnTo>
                    <a:pt x="467474" y="2616200"/>
                  </a:lnTo>
                  <a:lnTo>
                    <a:pt x="712901" y="2616200"/>
                  </a:lnTo>
                  <a:lnTo>
                    <a:pt x="713524" y="2590800"/>
                  </a:lnTo>
                  <a:lnTo>
                    <a:pt x="713740" y="2590800"/>
                  </a:lnTo>
                  <a:lnTo>
                    <a:pt x="714629" y="2565400"/>
                  </a:lnTo>
                  <a:lnTo>
                    <a:pt x="715772" y="2540000"/>
                  </a:lnTo>
                  <a:lnTo>
                    <a:pt x="716584" y="2514600"/>
                  </a:lnTo>
                  <a:lnTo>
                    <a:pt x="716483" y="2501900"/>
                  </a:lnTo>
                  <a:lnTo>
                    <a:pt x="715873" y="2476500"/>
                  </a:lnTo>
                  <a:lnTo>
                    <a:pt x="715606" y="2451100"/>
                  </a:lnTo>
                  <a:lnTo>
                    <a:pt x="715772" y="2438400"/>
                  </a:lnTo>
                  <a:lnTo>
                    <a:pt x="716483" y="2413000"/>
                  </a:lnTo>
                  <a:lnTo>
                    <a:pt x="717270" y="2387600"/>
                  </a:lnTo>
                  <a:lnTo>
                    <a:pt x="717880" y="2374900"/>
                  </a:lnTo>
                  <a:lnTo>
                    <a:pt x="718832" y="2349500"/>
                  </a:lnTo>
                  <a:lnTo>
                    <a:pt x="720598" y="2324100"/>
                  </a:lnTo>
                  <a:lnTo>
                    <a:pt x="723061" y="2311400"/>
                  </a:lnTo>
                  <a:lnTo>
                    <a:pt x="725766" y="2286000"/>
                  </a:lnTo>
                  <a:lnTo>
                    <a:pt x="728281" y="2260600"/>
                  </a:lnTo>
                  <a:lnTo>
                    <a:pt x="730173" y="2247900"/>
                  </a:lnTo>
                  <a:lnTo>
                    <a:pt x="731647" y="2222500"/>
                  </a:lnTo>
                  <a:lnTo>
                    <a:pt x="732980" y="2209800"/>
                  </a:lnTo>
                  <a:lnTo>
                    <a:pt x="734275" y="2184400"/>
                  </a:lnTo>
                  <a:lnTo>
                    <a:pt x="735647" y="2159000"/>
                  </a:lnTo>
                  <a:lnTo>
                    <a:pt x="738619" y="2108200"/>
                  </a:lnTo>
                  <a:lnTo>
                    <a:pt x="740714" y="2057400"/>
                  </a:lnTo>
                  <a:lnTo>
                    <a:pt x="742569" y="2006600"/>
                  </a:lnTo>
                  <a:lnTo>
                    <a:pt x="744791" y="1955800"/>
                  </a:lnTo>
                  <a:lnTo>
                    <a:pt x="747979" y="1905000"/>
                  </a:lnTo>
                  <a:lnTo>
                    <a:pt x="750341" y="1879600"/>
                  </a:lnTo>
                  <a:lnTo>
                    <a:pt x="753833" y="1866900"/>
                  </a:lnTo>
                  <a:lnTo>
                    <a:pt x="757834" y="1841500"/>
                  </a:lnTo>
                  <a:lnTo>
                    <a:pt x="761669" y="1828800"/>
                  </a:lnTo>
                  <a:lnTo>
                    <a:pt x="765213" y="1803400"/>
                  </a:lnTo>
                  <a:lnTo>
                    <a:pt x="768781" y="1790700"/>
                  </a:lnTo>
                  <a:lnTo>
                    <a:pt x="772223" y="1765300"/>
                  </a:lnTo>
                  <a:lnTo>
                    <a:pt x="775373" y="1752600"/>
                  </a:lnTo>
                  <a:lnTo>
                    <a:pt x="777354" y="1739900"/>
                  </a:lnTo>
                  <a:lnTo>
                    <a:pt x="778687" y="1727200"/>
                  </a:lnTo>
                  <a:lnTo>
                    <a:pt x="779729" y="1701800"/>
                  </a:lnTo>
                  <a:lnTo>
                    <a:pt x="780846" y="1689100"/>
                  </a:lnTo>
                  <a:lnTo>
                    <a:pt x="781405" y="1689100"/>
                  </a:lnTo>
                  <a:lnTo>
                    <a:pt x="781202" y="1676400"/>
                  </a:lnTo>
                  <a:lnTo>
                    <a:pt x="784961" y="1676400"/>
                  </a:lnTo>
                  <a:lnTo>
                    <a:pt x="791235" y="1689100"/>
                  </a:lnTo>
                  <a:lnTo>
                    <a:pt x="795401" y="1714500"/>
                  </a:lnTo>
                  <a:lnTo>
                    <a:pt x="799134" y="1727200"/>
                  </a:lnTo>
                  <a:lnTo>
                    <a:pt x="804113" y="1752600"/>
                  </a:lnTo>
                  <a:lnTo>
                    <a:pt x="810209" y="1765300"/>
                  </a:lnTo>
                  <a:lnTo>
                    <a:pt x="823785" y="1803400"/>
                  </a:lnTo>
                  <a:lnTo>
                    <a:pt x="830135" y="1816100"/>
                  </a:lnTo>
                  <a:lnTo>
                    <a:pt x="838174" y="1854200"/>
                  </a:lnTo>
                  <a:lnTo>
                    <a:pt x="843851" y="1879600"/>
                  </a:lnTo>
                  <a:lnTo>
                    <a:pt x="847801" y="1905000"/>
                  </a:lnTo>
                  <a:lnTo>
                    <a:pt x="851662" y="1955800"/>
                  </a:lnTo>
                  <a:lnTo>
                    <a:pt x="852792" y="1968500"/>
                  </a:lnTo>
                  <a:lnTo>
                    <a:pt x="853897" y="1981200"/>
                  </a:lnTo>
                  <a:lnTo>
                    <a:pt x="854786" y="1981200"/>
                  </a:lnTo>
                  <a:lnTo>
                    <a:pt x="856907" y="2032000"/>
                  </a:lnTo>
                  <a:lnTo>
                    <a:pt x="858177" y="2082800"/>
                  </a:lnTo>
                  <a:lnTo>
                    <a:pt x="859802" y="2120900"/>
                  </a:lnTo>
                  <a:lnTo>
                    <a:pt x="863015" y="2171700"/>
                  </a:lnTo>
                  <a:lnTo>
                    <a:pt x="867689" y="2209800"/>
                  </a:lnTo>
                  <a:lnTo>
                    <a:pt x="870178" y="2235200"/>
                  </a:lnTo>
                  <a:lnTo>
                    <a:pt x="872604" y="2260600"/>
                  </a:lnTo>
                  <a:lnTo>
                    <a:pt x="875271" y="2273300"/>
                  </a:lnTo>
                  <a:lnTo>
                    <a:pt x="878433" y="2298700"/>
                  </a:lnTo>
                  <a:lnTo>
                    <a:pt x="881761" y="2324100"/>
                  </a:lnTo>
                  <a:lnTo>
                    <a:pt x="884936" y="2336800"/>
                  </a:lnTo>
                  <a:lnTo>
                    <a:pt x="889812" y="2387600"/>
                  </a:lnTo>
                  <a:lnTo>
                    <a:pt x="893000" y="2425700"/>
                  </a:lnTo>
                  <a:lnTo>
                    <a:pt x="895223" y="2476500"/>
                  </a:lnTo>
                  <a:lnTo>
                    <a:pt x="897242" y="2527300"/>
                  </a:lnTo>
                  <a:lnTo>
                    <a:pt x="898372" y="2540000"/>
                  </a:lnTo>
                  <a:lnTo>
                    <a:pt x="899668" y="2565400"/>
                  </a:lnTo>
                  <a:lnTo>
                    <a:pt x="901141" y="2590800"/>
                  </a:lnTo>
                  <a:lnTo>
                    <a:pt x="902779" y="2616200"/>
                  </a:lnTo>
                  <a:lnTo>
                    <a:pt x="1152525" y="2616200"/>
                  </a:lnTo>
                  <a:lnTo>
                    <a:pt x="1154341" y="2565400"/>
                  </a:lnTo>
                  <a:lnTo>
                    <a:pt x="1156703" y="2514600"/>
                  </a:lnTo>
                  <a:lnTo>
                    <a:pt x="1159459" y="2463800"/>
                  </a:lnTo>
                  <a:lnTo>
                    <a:pt x="1162481" y="2425700"/>
                  </a:lnTo>
                  <a:lnTo>
                    <a:pt x="1165656" y="2374900"/>
                  </a:lnTo>
                  <a:lnTo>
                    <a:pt x="1167841" y="2336800"/>
                  </a:lnTo>
                  <a:lnTo>
                    <a:pt x="1169085" y="2298700"/>
                  </a:lnTo>
                  <a:lnTo>
                    <a:pt x="1169631" y="2247900"/>
                  </a:lnTo>
                  <a:lnTo>
                    <a:pt x="1169758" y="2209800"/>
                  </a:lnTo>
                  <a:lnTo>
                    <a:pt x="1169898" y="2197100"/>
                  </a:lnTo>
                  <a:lnTo>
                    <a:pt x="1169987" y="2171700"/>
                  </a:lnTo>
                  <a:lnTo>
                    <a:pt x="1169619" y="2146300"/>
                  </a:lnTo>
                  <a:lnTo>
                    <a:pt x="1168387" y="2133600"/>
                  </a:lnTo>
                  <a:lnTo>
                    <a:pt x="1166533" y="2108200"/>
                  </a:lnTo>
                  <a:lnTo>
                    <a:pt x="1164463" y="2095500"/>
                  </a:lnTo>
                  <a:lnTo>
                    <a:pt x="1162304" y="2070100"/>
                  </a:lnTo>
                  <a:lnTo>
                    <a:pt x="1160183" y="2057400"/>
                  </a:lnTo>
                  <a:lnTo>
                    <a:pt x="1158443" y="2032000"/>
                  </a:lnTo>
                  <a:lnTo>
                    <a:pt x="1157236" y="2019300"/>
                  </a:lnTo>
                  <a:lnTo>
                    <a:pt x="1156131" y="1993900"/>
                  </a:lnTo>
                  <a:lnTo>
                    <a:pt x="1154696" y="1981200"/>
                  </a:lnTo>
                  <a:lnTo>
                    <a:pt x="1152715" y="1955800"/>
                  </a:lnTo>
                  <a:lnTo>
                    <a:pt x="1148321" y="1917700"/>
                  </a:lnTo>
                  <a:lnTo>
                    <a:pt x="1146479" y="1905000"/>
                  </a:lnTo>
                  <a:lnTo>
                    <a:pt x="1143533" y="1866900"/>
                  </a:lnTo>
                  <a:lnTo>
                    <a:pt x="1140752" y="1828800"/>
                  </a:lnTo>
                  <a:lnTo>
                    <a:pt x="1137412" y="1790700"/>
                  </a:lnTo>
                  <a:lnTo>
                    <a:pt x="1132789" y="1752600"/>
                  </a:lnTo>
                  <a:lnTo>
                    <a:pt x="1130084" y="1727200"/>
                  </a:lnTo>
                  <a:lnTo>
                    <a:pt x="1127683" y="1714500"/>
                  </a:lnTo>
                  <a:lnTo>
                    <a:pt x="1125778" y="1689100"/>
                  </a:lnTo>
                  <a:lnTo>
                    <a:pt x="1124585" y="1676400"/>
                  </a:lnTo>
                  <a:lnTo>
                    <a:pt x="1124686" y="1651000"/>
                  </a:lnTo>
                  <a:lnTo>
                    <a:pt x="1125867" y="1638300"/>
                  </a:lnTo>
                  <a:lnTo>
                    <a:pt x="1126744" y="1612900"/>
                  </a:lnTo>
                  <a:lnTo>
                    <a:pt x="1125943" y="1587500"/>
                  </a:lnTo>
                  <a:lnTo>
                    <a:pt x="1124165" y="1587500"/>
                  </a:lnTo>
                  <a:lnTo>
                    <a:pt x="1121498" y="1574800"/>
                  </a:lnTo>
                  <a:lnTo>
                    <a:pt x="1118997" y="1562100"/>
                  </a:lnTo>
                  <a:lnTo>
                    <a:pt x="1151966" y="1562100"/>
                  </a:lnTo>
                  <a:lnTo>
                    <a:pt x="1151826" y="1549400"/>
                  </a:lnTo>
                  <a:lnTo>
                    <a:pt x="1149578" y="1524000"/>
                  </a:lnTo>
                  <a:lnTo>
                    <a:pt x="1146848" y="1511300"/>
                  </a:lnTo>
                  <a:lnTo>
                    <a:pt x="1143254" y="1485900"/>
                  </a:lnTo>
                  <a:lnTo>
                    <a:pt x="1141234" y="1473200"/>
                  </a:lnTo>
                  <a:lnTo>
                    <a:pt x="1137119" y="1435100"/>
                  </a:lnTo>
                  <a:lnTo>
                    <a:pt x="1133513" y="1409700"/>
                  </a:lnTo>
                  <a:lnTo>
                    <a:pt x="1130020" y="1384300"/>
                  </a:lnTo>
                  <a:lnTo>
                    <a:pt x="1126731" y="1371600"/>
                  </a:lnTo>
                  <a:lnTo>
                    <a:pt x="1123734" y="1346200"/>
                  </a:lnTo>
                  <a:lnTo>
                    <a:pt x="1121549" y="1320800"/>
                  </a:lnTo>
                  <a:lnTo>
                    <a:pt x="1120165" y="1295400"/>
                  </a:lnTo>
                  <a:lnTo>
                    <a:pt x="1119060" y="1270000"/>
                  </a:lnTo>
                  <a:lnTo>
                    <a:pt x="1117739" y="1244600"/>
                  </a:lnTo>
                  <a:lnTo>
                    <a:pt x="1116101" y="1231900"/>
                  </a:lnTo>
                  <a:lnTo>
                    <a:pt x="1113243" y="1219200"/>
                  </a:lnTo>
                  <a:lnTo>
                    <a:pt x="1109814" y="1206500"/>
                  </a:lnTo>
                  <a:lnTo>
                    <a:pt x="1106525" y="1193800"/>
                  </a:lnTo>
                  <a:lnTo>
                    <a:pt x="1099502" y="1168400"/>
                  </a:lnTo>
                  <a:lnTo>
                    <a:pt x="1093724" y="1143000"/>
                  </a:lnTo>
                  <a:lnTo>
                    <a:pt x="1090307" y="1104900"/>
                  </a:lnTo>
                  <a:lnTo>
                    <a:pt x="1090333" y="1079500"/>
                  </a:lnTo>
                  <a:lnTo>
                    <a:pt x="1093571" y="1054100"/>
                  </a:lnTo>
                  <a:lnTo>
                    <a:pt x="1099096" y="1041400"/>
                  </a:lnTo>
                  <a:lnTo>
                    <a:pt x="1106081" y="1016000"/>
                  </a:lnTo>
                  <a:lnTo>
                    <a:pt x="1113624" y="1003300"/>
                  </a:lnTo>
                  <a:lnTo>
                    <a:pt x="1120089" y="977900"/>
                  </a:lnTo>
                  <a:lnTo>
                    <a:pt x="1126477" y="965200"/>
                  </a:lnTo>
                  <a:lnTo>
                    <a:pt x="1132598" y="952500"/>
                  </a:lnTo>
                  <a:lnTo>
                    <a:pt x="1138275" y="927100"/>
                  </a:lnTo>
                  <a:lnTo>
                    <a:pt x="1146213" y="927100"/>
                  </a:lnTo>
                  <a:lnTo>
                    <a:pt x="1155217" y="965200"/>
                  </a:lnTo>
                  <a:lnTo>
                    <a:pt x="1165669" y="990600"/>
                  </a:lnTo>
                  <a:lnTo>
                    <a:pt x="1173873" y="1028700"/>
                  </a:lnTo>
                  <a:lnTo>
                    <a:pt x="1177112" y="1041400"/>
                  </a:lnTo>
                  <a:lnTo>
                    <a:pt x="1180312" y="1054100"/>
                  </a:lnTo>
                  <a:lnTo>
                    <a:pt x="1183716" y="1066800"/>
                  </a:lnTo>
                  <a:lnTo>
                    <a:pt x="1187564" y="1079500"/>
                  </a:lnTo>
                  <a:lnTo>
                    <a:pt x="1192974" y="1104900"/>
                  </a:lnTo>
                  <a:lnTo>
                    <a:pt x="1204023" y="1130300"/>
                  </a:lnTo>
                  <a:lnTo>
                    <a:pt x="1209471" y="1143000"/>
                  </a:lnTo>
                  <a:lnTo>
                    <a:pt x="1223314" y="1193800"/>
                  </a:lnTo>
                  <a:lnTo>
                    <a:pt x="1235925" y="1231900"/>
                  </a:lnTo>
                  <a:lnTo>
                    <a:pt x="1247241" y="1270000"/>
                  </a:lnTo>
                  <a:lnTo>
                    <a:pt x="1257160" y="1320800"/>
                  </a:lnTo>
                  <a:lnTo>
                    <a:pt x="1265631" y="1371600"/>
                  </a:lnTo>
                  <a:lnTo>
                    <a:pt x="1273848" y="1409700"/>
                  </a:lnTo>
                  <a:lnTo>
                    <a:pt x="1320406" y="1409700"/>
                  </a:lnTo>
                  <a:lnTo>
                    <a:pt x="1321104" y="1422400"/>
                  </a:lnTo>
                  <a:lnTo>
                    <a:pt x="1317688" y="1422400"/>
                  </a:lnTo>
                  <a:lnTo>
                    <a:pt x="1314564" y="1435100"/>
                  </a:lnTo>
                  <a:lnTo>
                    <a:pt x="1314208" y="1447800"/>
                  </a:lnTo>
                  <a:lnTo>
                    <a:pt x="1312202" y="1447800"/>
                  </a:lnTo>
                  <a:lnTo>
                    <a:pt x="1309179" y="1460500"/>
                  </a:lnTo>
                  <a:lnTo>
                    <a:pt x="1305636" y="1460500"/>
                  </a:lnTo>
                  <a:lnTo>
                    <a:pt x="1302969" y="1473200"/>
                  </a:lnTo>
                  <a:lnTo>
                    <a:pt x="1302600" y="1485900"/>
                  </a:lnTo>
                  <a:lnTo>
                    <a:pt x="1298765" y="1485900"/>
                  </a:lnTo>
                  <a:lnTo>
                    <a:pt x="1295946" y="1498600"/>
                  </a:lnTo>
                  <a:lnTo>
                    <a:pt x="1294447" y="1498600"/>
                  </a:lnTo>
                  <a:lnTo>
                    <a:pt x="1294561" y="1511300"/>
                  </a:lnTo>
                  <a:lnTo>
                    <a:pt x="1295819" y="1524000"/>
                  </a:lnTo>
                  <a:lnTo>
                    <a:pt x="1297686" y="1524000"/>
                  </a:lnTo>
                  <a:lnTo>
                    <a:pt x="1300010" y="1536700"/>
                  </a:lnTo>
                  <a:lnTo>
                    <a:pt x="1303807" y="1536700"/>
                  </a:lnTo>
                  <a:lnTo>
                    <a:pt x="1303159" y="1549400"/>
                  </a:lnTo>
                  <a:lnTo>
                    <a:pt x="1307071" y="1549400"/>
                  </a:lnTo>
                  <a:lnTo>
                    <a:pt x="1310309" y="1562100"/>
                  </a:lnTo>
                  <a:lnTo>
                    <a:pt x="1312214" y="1574800"/>
                  </a:lnTo>
                  <a:lnTo>
                    <a:pt x="1314932" y="1574800"/>
                  </a:lnTo>
                  <a:lnTo>
                    <a:pt x="1320241" y="1587500"/>
                  </a:lnTo>
                  <a:lnTo>
                    <a:pt x="1326921" y="1587500"/>
                  </a:lnTo>
                  <a:lnTo>
                    <a:pt x="1334795" y="1600200"/>
                  </a:lnTo>
                  <a:lnTo>
                    <a:pt x="1343685" y="1600200"/>
                  </a:lnTo>
                  <a:lnTo>
                    <a:pt x="1349946" y="1587500"/>
                  </a:lnTo>
                  <a:lnTo>
                    <a:pt x="1354264" y="1587500"/>
                  </a:lnTo>
                  <a:lnTo>
                    <a:pt x="1356715" y="1574800"/>
                  </a:lnTo>
                  <a:lnTo>
                    <a:pt x="1357363" y="1562100"/>
                  </a:lnTo>
                  <a:lnTo>
                    <a:pt x="1354569" y="1549400"/>
                  </a:lnTo>
                  <a:lnTo>
                    <a:pt x="1349222" y="1536700"/>
                  </a:lnTo>
                  <a:lnTo>
                    <a:pt x="1344866" y="1536700"/>
                  </a:lnTo>
                  <a:lnTo>
                    <a:pt x="1345044" y="1524000"/>
                  </a:lnTo>
                  <a:lnTo>
                    <a:pt x="1352181" y="1524000"/>
                  </a:lnTo>
                  <a:lnTo>
                    <a:pt x="1359458" y="1536700"/>
                  </a:lnTo>
                  <a:lnTo>
                    <a:pt x="1368094" y="1549400"/>
                  </a:lnTo>
                  <a:lnTo>
                    <a:pt x="1379296" y="1549400"/>
                  </a:lnTo>
                  <a:lnTo>
                    <a:pt x="1379232" y="1562100"/>
                  </a:lnTo>
                  <a:lnTo>
                    <a:pt x="1387500" y="1562100"/>
                  </a:lnTo>
                  <a:lnTo>
                    <a:pt x="1393596" y="1574800"/>
                  </a:lnTo>
                  <a:lnTo>
                    <a:pt x="1399032" y="1587500"/>
                  </a:lnTo>
                  <a:lnTo>
                    <a:pt x="1404861" y="1600200"/>
                  </a:lnTo>
                  <a:lnTo>
                    <a:pt x="1412163" y="1600200"/>
                  </a:lnTo>
                  <a:lnTo>
                    <a:pt x="1414653" y="1625600"/>
                  </a:lnTo>
                  <a:lnTo>
                    <a:pt x="1422120" y="1625600"/>
                  </a:lnTo>
                  <a:lnTo>
                    <a:pt x="1432814" y="1638300"/>
                  </a:lnTo>
                  <a:lnTo>
                    <a:pt x="1459052" y="1638300"/>
                  </a:lnTo>
                  <a:lnTo>
                    <a:pt x="1464183" y="1625600"/>
                  </a:lnTo>
                  <a:lnTo>
                    <a:pt x="1465783" y="1638300"/>
                  </a:lnTo>
                  <a:lnTo>
                    <a:pt x="1470139" y="1638300"/>
                  </a:lnTo>
                  <a:lnTo>
                    <a:pt x="1476667" y="1651000"/>
                  </a:lnTo>
                  <a:lnTo>
                    <a:pt x="1484731" y="1663700"/>
                  </a:lnTo>
                  <a:lnTo>
                    <a:pt x="1491386" y="1663700"/>
                  </a:lnTo>
                  <a:lnTo>
                    <a:pt x="1494332" y="1651000"/>
                  </a:lnTo>
                  <a:lnTo>
                    <a:pt x="1502524" y="1651000"/>
                  </a:lnTo>
                  <a:lnTo>
                    <a:pt x="1505635" y="1663700"/>
                  </a:lnTo>
                  <a:lnTo>
                    <a:pt x="1513649" y="1651000"/>
                  </a:lnTo>
                  <a:lnTo>
                    <a:pt x="1534414" y="1651000"/>
                  </a:lnTo>
                  <a:lnTo>
                    <a:pt x="1536763" y="1638300"/>
                  </a:lnTo>
                  <a:lnTo>
                    <a:pt x="1537081" y="1638300"/>
                  </a:lnTo>
                  <a:close/>
                </a:path>
                <a:path w="3299459" h="2616200">
                  <a:moveTo>
                    <a:pt x="3299142" y="1448638"/>
                  </a:moveTo>
                  <a:lnTo>
                    <a:pt x="3297491" y="1448638"/>
                  </a:lnTo>
                  <a:lnTo>
                    <a:pt x="3294176" y="1435938"/>
                  </a:lnTo>
                  <a:lnTo>
                    <a:pt x="3289909" y="1435938"/>
                  </a:lnTo>
                  <a:lnTo>
                    <a:pt x="3285413" y="1423238"/>
                  </a:lnTo>
                  <a:lnTo>
                    <a:pt x="3280714" y="1423238"/>
                  </a:lnTo>
                  <a:lnTo>
                    <a:pt x="3275584" y="1410538"/>
                  </a:lnTo>
                  <a:lnTo>
                    <a:pt x="3270440" y="1410538"/>
                  </a:lnTo>
                  <a:lnTo>
                    <a:pt x="3265728" y="1397838"/>
                  </a:lnTo>
                  <a:lnTo>
                    <a:pt x="3249930" y="1385138"/>
                  </a:lnTo>
                  <a:lnTo>
                    <a:pt x="3235909" y="1359738"/>
                  </a:lnTo>
                  <a:lnTo>
                    <a:pt x="3222244" y="1334338"/>
                  </a:lnTo>
                  <a:lnTo>
                    <a:pt x="3207499" y="1308938"/>
                  </a:lnTo>
                  <a:lnTo>
                    <a:pt x="3197021" y="1296238"/>
                  </a:lnTo>
                  <a:lnTo>
                    <a:pt x="3174530" y="1270838"/>
                  </a:lnTo>
                  <a:lnTo>
                    <a:pt x="3163811" y="1258138"/>
                  </a:lnTo>
                  <a:lnTo>
                    <a:pt x="3158934" y="1245438"/>
                  </a:lnTo>
                  <a:lnTo>
                    <a:pt x="3154007" y="1245438"/>
                  </a:lnTo>
                  <a:lnTo>
                    <a:pt x="3149181" y="1232738"/>
                  </a:lnTo>
                  <a:lnTo>
                    <a:pt x="3144583" y="1232738"/>
                  </a:lnTo>
                  <a:lnTo>
                    <a:pt x="3132188" y="1207338"/>
                  </a:lnTo>
                  <a:lnTo>
                    <a:pt x="3122066" y="1181938"/>
                  </a:lnTo>
                  <a:lnTo>
                    <a:pt x="3112249" y="1156538"/>
                  </a:lnTo>
                  <a:lnTo>
                    <a:pt x="3112020" y="1156042"/>
                  </a:lnTo>
                  <a:lnTo>
                    <a:pt x="3112020" y="1448638"/>
                  </a:lnTo>
                  <a:lnTo>
                    <a:pt x="3103537" y="1461338"/>
                  </a:lnTo>
                  <a:lnTo>
                    <a:pt x="3099206" y="1461338"/>
                  </a:lnTo>
                  <a:lnTo>
                    <a:pt x="3094151" y="1474038"/>
                  </a:lnTo>
                  <a:lnTo>
                    <a:pt x="3083801" y="1474038"/>
                  </a:lnTo>
                  <a:lnTo>
                    <a:pt x="3078861" y="1486738"/>
                  </a:lnTo>
                  <a:lnTo>
                    <a:pt x="3070682" y="1486738"/>
                  </a:lnTo>
                  <a:lnTo>
                    <a:pt x="3066631" y="1499438"/>
                  </a:lnTo>
                  <a:lnTo>
                    <a:pt x="3062351" y="1499438"/>
                  </a:lnTo>
                  <a:lnTo>
                    <a:pt x="3056559" y="1512138"/>
                  </a:lnTo>
                  <a:lnTo>
                    <a:pt x="3050743" y="1524838"/>
                  </a:lnTo>
                  <a:lnTo>
                    <a:pt x="3044964" y="1524838"/>
                  </a:lnTo>
                  <a:lnTo>
                    <a:pt x="3039338" y="1537538"/>
                  </a:lnTo>
                  <a:lnTo>
                    <a:pt x="3031426" y="1550238"/>
                  </a:lnTo>
                  <a:lnTo>
                    <a:pt x="3023628" y="1562938"/>
                  </a:lnTo>
                  <a:lnTo>
                    <a:pt x="3015704" y="1562938"/>
                  </a:lnTo>
                  <a:lnTo>
                    <a:pt x="3007372" y="1575638"/>
                  </a:lnTo>
                  <a:lnTo>
                    <a:pt x="2987814" y="1601038"/>
                  </a:lnTo>
                  <a:lnTo>
                    <a:pt x="2967113" y="1626438"/>
                  </a:lnTo>
                  <a:lnTo>
                    <a:pt x="2946184" y="1651838"/>
                  </a:lnTo>
                  <a:lnTo>
                    <a:pt x="2925902" y="1677238"/>
                  </a:lnTo>
                  <a:lnTo>
                    <a:pt x="2926829" y="1689938"/>
                  </a:lnTo>
                  <a:lnTo>
                    <a:pt x="2938830" y="1702638"/>
                  </a:lnTo>
                  <a:lnTo>
                    <a:pt x="2936252" y="1702638"/>
                  </a:lnTo>
                  <a:lnTo>
                    <a:pt x="2930499" y="1715338"/>
                  </a:lnTo>
                  <a:lnTo>
                    <a:pt x="2924594" y="1715338"/>
                  </a:lnTo>
                  <a:lnTo>
                    <a:pt x="2921546" y="1728038"/>
                  </a:lnTo>
                  <a:lnTo>
                    <a:pt x="2920885" y="1740738"/>
                  </a:lnTo>
                  <a:lnTo>
                    <a:pt x="2927896" y="1753438"/>
                  </a:lnTo>
                  <a:lnTo>
                    <a:pt x="2921851" y="1753438"/>
                  </a:lnTo>
                  <a:lnTo>
                    <a:pt x="2915462" y="1766138"/>
                  </a:lnTo>
                  <a:lnTo>
                    <a:pt x="2896870" y="1766138"/>
                  </a:lnTo>
                  <a:lnTo>
                    <a:pt x="2886379" y="1753438"/>
                  </a:lnTo>
                  <a:lnTo>
                    <a:pt x="2899968" y="1753438"/>
                  </a:lnTo>
                  <a:lnTo>
                    <a:pt x="2897733" y="1728038"/>
                  </a:lnTo>
                  <a:lnTo>
                    <a:pt x="2894241" y="1715338"/>
                  </a:lnTo>
                  <a:lnTo>
                    <a:pt x="2890291" y="1702638"/>
                  </a:lnTo>
                  <a:lnTo>
                    <a:pt x="2881426" y="1639138"/>
                  </a:lnTo>
                  <a:lnTo>
                    <a:pt x="2874010" y="1575638"/>
                  </a:lnTo>
                  <a:lnTo>
                    <a:pt x="2871101" y="1537538"/>
                  </a:lnTo>
                  <a:lnTo>
                    <a:pt x="2870123" y="1512138"/>
                  </a:lnTo>
                  <a:lnTo>
                    <a:pt x="2869488" y="1512138"/>
                  </a:lnTo>
                  <a:lnTo>
                    <a:pt x="2868320" y="1499438"/>
                  </a:lnTo>
                  <a:lnTo>
                    <a:pt x="2866555" y="1486738"/>
                  </a:lnTo>
                  <a:lnTo>
                    <a:pt x="2864561" y="1486738"/>
                  </a:lnTo>
                  <a:lnTo>
                    <a:pt x="2862986" y="1474038"/>
                  </a:lnTo>
                  <a:lnTo>
                    <a:pt x="2862465" y="1461338"/>
                  </a:lnTo>
                  <a:lnTo>
                    <a:pt x="2863405" y="1448638"/>
                  </a:lnTo>
                  <a:lnTo>
                    <a:pt x="2865488" y="1448638"/>
                  </a:lnTo>
                  <a:lnTo>
                    <a:pt x="2868269" y="1435938"/>
                  </a:lnTo>
                  <a:lnTo>
                    <a:pt x="2871279" y="1423238"/>
                  </a:lnTo>
                  <a:lnTo>
                    <a:pt x="2876981" y="1410538"/>
                  </a:lnTo>
                  <a:lnTo>
                    <a:pt x="2882468" y="1385138"/>
                  </a:lnTo>
                  <a:lnTo>
                    <a:pt x="2887662" y="1372438"/>
                  </a:lnTo>
                  <a:lnTo>
                    <a:pt x="2892437" y="1347038"/>
                  </a:lnTo>
                  <a:lnTo>
                    <a:pt x="2895981" y="1334338"/>
                  </a:lnTo>
                  <a:lnTo>
                    <a:pt x="2907423" y="1296238"/>
                  </a:lnTo>
                  <a:lnTo>
                    <a:pt x="2919399" y="1270838"/>
                  </a:lnTo>
                  <a:lnTo>
                    <a:pt x="2925064" y="1258138"/>
                  </a:lnTo>
                  <a:lnTo>
                    <a:pt x="2929902" y="1245438"/>
                  </a:lnTo>
                  <a:lnTo>
                    <a:pt x="2930601" y="1245438"/>
                  </a:lnTo>
                  <a:lnTo>
                    <a:pt x="2932074" y="1232738"/>
                  </a:lnTo>
                  <a:lnTo>
                    <a:pt x="2935554" y="1245438"/>
                  </a:lnTo>
                  <a:lnTo>
                    <a:pt x="2935770" y="1245438"/>
                  </a:lnTo>
                  <a:lnTo>
                    <a:pt x="2940799" y="1258138"/>
                  </a:lnTo>
                  <a:lnTo>
                    <a:pt x="2943034" y="1258138"/>
                  </a:lnTo>
                  <a:lnTo>
                    <a:pt x="2945765" y="1283538"/>
                  </a:lnTo>
                  <a:lnTo>
                    <a:pt x="2949460" y="1283538"/>
                  </a:lnTo>
                  <a:lnTo>
                    <a:pt x="2954731" y="1296238"/>
                  </a:lnTo>
                  <a:lnTo>
                    <a:pt x="2961094" y="1308938"/>
                  </a:lnTo>
                  <a:lnTo>
                    <a:pt x="2968650" y="1308938"/>
                  </a:lnTo>
                  <a:lnTo>
                    <a:pt x="2976334" y="1321638"/>
                  </a:lnTo>
                  <a:lnTo>
                    <a:pt x="2984246" y="1334338"/>
                  </a:lnTo>
                  <a:lnTo>
                    <a:pt x="2992463" y="1334338"/>
                  </a:lnTo>
                  <a:lnTo>
                    <a:pt x="3004362" y="1347038"/>
                  </a:lnTo>
                  <a:lnTo>
                    <a:pt x="3015907" y="1359738"/>
                  </a:lnTo>
                  <a:lnTo>
                    <a:pt x="3027045" y="1372438"/>
                  </a:lnTo>
                  <a:lnTo>
                    <a:pt x="3037738" y="1385138"/>
                  </a:lnTo>
                  <a:lnTo>
                    <a:pt x="3053384" y="1410538"/>
                  </a:lnTo>
                  <a:lnTo>
                    <a:pt x="3061906" y="1423238"/>
                  </a:lnTo>
                  <a:lnTo>
                    <a:pt x="3071812" y="1435938"/>
                  </a:lnTo>
                  <a:lnTo>
                    <a:pt x="3090443" y="1435938"/>
                  </a:lnTo>
                  <a:lnTo>
                    <a:pt x="3096945" y="1448638"/>
                  </a:lnTo>
                  <a:lnTo>
                    <a:pt x="3112020" y="1448638"/>
                  </a:lnTo>
                  <a:lnTo>
                    <a:pt x="3112020" y="1156042"/>
                  </a:lnTo>
                  <a:lnTo>
                    <a:pt x="3100755" y="1131138"/>
                  </a:lnTo>
                  <a:lnTo>
                    <a:pt x="3092564" y="1118438"/>
                  </a:lnTo>
                  <a:lnTo>
                    <a:pt x="3089135" y="1118438"/>
                  </a:lnTo>
                  <a:lnTo>
                    <a:pt x="3087078" y="1105738"/>
                  </a:lnTo>
                  <a:lnTo>
                    <a:pt x="3086633" y="1105738"/>
                  </a:lnTo>
                  <a:lnTo>
                    <a:pt x="3087255" y="1093038"/>
                  </a:lnTo>
                  <a:lnTo>
                    <a:pt x="3086874" y="1080338"/>
                  </a:lnTo>
                  <a:lnTo>
                    <a:pt x="3084106" y="1067638"/>
                  </a:lnTo>
                  <a:lnTo>
                    <a:pt x="3080321" y="1054938"/>
                  </a:lnTo>
                  <a:lnTo>
                    <a:pt x="3076181" y="1042238"/>
                  </a:lnTo>
                  <a:lnTo>
                    <a:pt x="3072346" y="1029538"/>
                  </a:lnTo>
                  <a:lnTo>
                    <a:pt x="3071076" y="1029538"/>
                  </a:lnTo>
                  <a:lnTo>
                    <a:pt x="3071152" y="1016838"/>
                  </a:lnTo>
                  <a:lnTo>
                    <a:pt x="3065869" y="1004138"/>
                  </a:lnTo>
                  <a:lnTo>
                    <a:pt x="3051911" y="1004138"/>
                  </a:lnTo>
                  <a:lnTo>
                    <a:pt x="3047238" y="991438"/>
                  </a:lnTo>
                  <a:lnTo>
                    <a:pt x="3037103" y="991438"/>
                  </a:lnTo>
                  <a:lnTo>
                    <a:pt x="3031274" y="978738"/>
                  </a:lnTo>
                  <a:lnTo>
                    <a:pt x="3024644" y="978738"/>
                  </a:lnTo>
                  <a:lnTo>
                    <a:pt x="3018713" y="966038"/>
                  </a:lnTo>
                  <a:lnTo>
                    <a:pt x="3011093" y="966038"/>
                  </a:lnTo>
                  <a:lnTo>
                    <a:pt x="3004820" y="953338"/>
                  </a:lnTo>
                  <a:lnTo>
                    <a:pt x="2998292" y="953338"/>
                  </a:lnTo>
                  <a:lnTo>
                    <a:pt x="2991510" y="940638"/>
                  </a:lnTo>
                  <a:lnTo>
                    <a:pt x="2973667" y="940638"/>
                  </a:lnTo>
                  <a:lnTo>
                    <a:pt x="2963164" y="927938"/>
                  </a:lnTo>
                  <a:lnTo>
                    <a:pt x="2953308" y="915238"/>
                  </a:lnTo>
                  <a:lnTo>
                    <a:pt x="2939567" y="915238"/>
                  </a:lnTo>
                  <a:lnTo>
                    <a:pt x="2940342" y="902538"/>
                  </a:lnTo>
                  <a:lnTo>
                    <a:pt x="2921647" y="902538"/>
                  </a:lnTo>
                  <a:lnTo>
                    <a:pt x="2914345" y="889838"/>
                  </a:lnTo>
                  <a:lnTo>
                    <a:pt x="2899029" y="889838"/>
                  </a:lnTo>
                  <a:lnTo>
                    <a:pt x="2883204" y="877138"/>
                  </a:lnTo>
                  <a:lnTo>
                    <a:pt x="2870822" y="864438"/>
                  </a:lnTo>
                  <a:lnTo>
                    <a:pt x="2868485" y="864438"/>
                  </a:lnTo>
                  <a:lnTo>
                    <a:pt x="2874886" y="851738"/>
                  </a:lnTo>
                  <a:lnTo>
                    <a:pt x="2882684" y="839038"/>
                  </a:lnTo>
                  <a:lnTo>
                    <a:pt x="2889529" y="813638"/>
                  </a:lnTo>
                  <a:lnTo>
                    <a:pt x="2905493" y="775538"/>
                  </a:lnTo>
                  <a:lnTo>
                    <a:pt x="2910040" y="737438"/>
                  </a:lnTo>
                  <a:lnTo>
                    <a:pt x="2909620" y="712038"/>
                  </a:lnTo>
                  <a:lnTo>
                    <a:pt x="2908160" y="699338"/>
                  </a:lnTo>
                  <a:lnTo>
                    <a:pt x="2906560" y="673938"/>
                  </a:lnTo>
                  <a:lnTo>
                    <a:pt x="2904350" y="648538"/>
                  </a:lnTo>
                  <a:lnTo>
                    <a:pt x="2900692" y="623138"/>
                  </a:lnTo>
                  <a:lnTo>
                    <a:pt x="2896412" y="610438"/>
                  </a:lnTo>
                  <a:lnTo>
                    <a:pt x="2892361" y="585038"/>
                  </a:lnTo>
                  <a:lnTo>
                    <a:pt x="2888792" y="572338"/>
                  </a:lnTo>
                  <a:lnTo>
                    <a:pt x="2884944" y="546938"/>
                  </a:lnTo>
                  <a:lnTo>
                    <a:pt x="2880093" y="521538"/>
                  </a:lnTo>
                  <a:lnTo>
                    <a:pt x="2873489" y="508838"/>
                  </a:lnTo>
                  <a:lnTo>
                    <a:pt x="2868485" y="496138"/>
                  </a:lnTo>
                  <a:lnTo>
                    <a:pt x="2862630" y="483438"/>
                  </a:lnTo>
                  <a:lnTo>
                    <a:pt x="2856382" y="483438"/>
                  </a:lnTo>
                  <a:lnTo>
                    <a:pt x="2850184" y="470738"/>
                  </a:lnTo>
                  <a:lnTo>
                    <a:pt x="2840431" y="458038"/>
                  </a:lnTo>
                  <a:lnTo>
                    <a:pt x="2829966" y="445338"/>
                  </a:lnTo>
                  <a:lnTo>
                    <a:pt x="2818638" y="432638"/>
                  </a:lnTo>
                  <a:lnTo>
                    <a:pt x="2806331" y="419938"/>
                  </a:lnTo>
                  <a:lnTo>
                    <a:pt x="2795498" y="419938"/>
                  </a:lnTo>
                  <a:lnTo>
                    <a:pt x="2784983" y="407238"/>
                  </a:lnTo>
                  <a:lnTo>
                    <a:pt x="2773997" y="394538"/>
                  </a:lnTo>
                  <a:lnTo>
                    <a:pt x="2761792" y="394538"/>
                  </a:lnTo>
                  <a:lnTo>
                    <a:pt x="2747784" y="381838"/>
                  </a:lnTo>
                  <a:lnTo>
                    <a:pt x="2616123" y="381838"/>
                  </a:lnTo>
                  <a:lnTo>
                    <a:pt x="2608364" y="394538"/>
                  </a:lnTo>
                  <a:lnTo>
                    <a:pt x="2600756" y="394538"/>
                  </a:lnTo>
                  <a:lnTo>
                    <a:pt x="2593124" y="407238"/>
                  </a:lnTo>
                  <a:lnTo>
                    <a:pt x="2585313" y="407238"/>
                  </a:lnTo>
                  <a:lnTo>
                    <a:pt x="2577388" y="419938"/>
                  </a:lnTo>
                  <a:lnTo>
                    <a:pt x="2569260" y="419938"/>
                  </a:lnTo>
                  <a:lnTo>
                    <a:pt x="2561120" y="432638"/>
                  </a:lnTo>
                  <a:lnTo>
                    <a:pt x="2553131" y="432638"/>
                  </a:lnTo>
                  <a:lnTo>
                    <a:pt x="2545016" y="445338"/>
                  </a:lnTo>
                  <a:lnTo>
                    <a:pt x="2537244" y="445338"/>
                  </a:lnTo>
                  <a:lnTo>
                    <a:pt x="2529840" y="458038"/>
                  </a:lnTo>
                  <a:lnTo>
                    <a:pt x="2522791" y="458038"/>
                  </a:lnTo>
                  <a:lnTo>
                    <a:pt x="2516301" y="470738"/>
                  </a:lnTo>
                  <a:lnTo>
                    <a:pt x="2509609" y="483438"/>
                  </a:lnTo>
                  <a:lnTo>
                    <a:pt x="2503424" y="483438"/>
                  </a:lnTo>
                  <a:lnTo>
                    <a:pt x="2498521" y="496138"/>
                  </a:lnTo>
                  <a:lnTo>
                    <a:pt x="2492337" y="508838"/>
                  </a:lnTo>
                  <a:lnTo>
                    <a:pt x="2488412" y="534238"/>
                  </a:lnTo>
                  <a:lnTo>
                    <a:pt x="2485809" y="559638"/>
                  </a:lnTo>
                  <a:lnTo>
                    <a:pt x="2483612" y="572338"/>
                  </a:lnTo>
                  <a:lnTo>
                    <a:pt x="2482189" y="585038"/>
                  </a:lnTo>
                  <a:lnTo>
                    <a:pt x="2480703" y="597738"/>
                  </a:lnTo>
                  <a:lnTo>
                    <a:pt x="2479421" y="610438"/>
                  </a:lnTo>
                  <a:lnTo>
                    <a:pt x="2478671" y="623138"/>
                  </a:lnTo>
                  <a:lnTo>
                    <a:pt x="2478773" y="635838"/>
                  </a:lnTo>
                  <a:lnTo>
                    <a:pt x="2479560" y="635838"/>
                  </a:lnTo>
                  <a:lnTo>
                    <a:pt x="2480538" y="648538"/>
                  </a:lnTo>
                  <a:lnTo>
                    <a:pt x="2481249" y="661238"/>
                  </a:lnTo>
                  <a:lnTo>
                    <a:pt x="2481630" y="673938"/>
                  </a:lnTo>
                  <a:lnTo>
                    <a:pt x="2481465" y="712038"/>
                  </a:lnTo>
                  <a:lnTo>
                    <a:pt x="2482024" y="737438"/>
                  </a:lnTo>
                  <a:lnTo>
                    <a:pt x="2482253" y="750138"/>
                  </a:lnTo>
                  <a:lnTo>
                    <a:pt x="2481884" y="762838"/>
                  </a:lnTo>
                  <a:lnTo>
                    <a:pt x="2481694" y="775538"/>
                  </a:lnTo>
                  <a:lnTo>
                    <a:pt x="2481097" y="800938"/>
                  </a:lnTo>
                  <a:lnTo>
                    <a:pt x="2481364" y="800938"/>
                  </a:lnTo>
                  <a:lnTo>
                    <a:pt x="2482723" y="813638"/>
                  </a:lnTo>
                  <a:lnTo>
                    <a:pt x="2484158" y="826338"/>
                  </a:lnTo>
                  <a:lnTo>
                    <a:pt x="2492006" y="826338"/>
                  </a:lnTo>
                  <a:lnTo>
                    <a:pt x="2496807" y="839038"/>
                  </a:lnTo>
                  <a:lnTo>
                    <a:pt x="2501011" y="851738"/>
                  </a:lnTo>
                  <a:lnTo>
                    <a:pt x="2512822" y="851738"/>
                  </a:lnTo>
                  <a:lnTo>
                    <a:pt x="2520302" y="864438"/>
                  </a:lnTo>
                  <a:lnTo>
                    <a:pt x="2528252" y="864438"/>
                  </a:lnTo>
                  <a:lnTo>
                    <a:pt x="2522410" y="877138"/>
                  </a:lnTo>
                  <a:lnTo>
                    <a:pt x="2491562" y="877138"/>
                  </a:lnTo>
                  <a:lnTo>
                    <a:pt x="2477198" y="889838"/>
                  </a:lnTo>
                  <a:lnTo>
                    <a:pt x="2459367" y="889838"/>
                  </a:lnTo>
                  <a:lnTo>
                    <a:pt x="2453525" y="902538"/>
                  </a:lnTo>
                  <a:lnTo>
                    <a:pt x="2442603" y="902538"/>
                  </a:lnTo>
                  <a:lnTo>
                    <a:pt x="2431973" y="915238"/>
                  </a:lnTo>
                  <a:lnTo>
                    <a:pt x="2411031" y="927938"/>
                  </a:lnTo>
                  <a:lnTo>
                    <a:pt x="2397671" y="940638"/>
                  </a:lnTo>
                  <a:lnTo>
                    <a:pt x="2383929" y="940638"/>
                  </a:lnTo>
                  <a:lnTo>
                    <a:pt x="2370759" y="953338"/>
                  </a:lnTo>
                  <a:lnTo>
                    <a:pt x="2359152" y="966038"/>
                  </a:lnTo>
                  <a:lnTo>
                    <a:pt x="2354402" y="966038"/>
                  </a:lnTo>
                  <a:lnTo>
                    <a:pt x="2349246" y="978738"/>
                  </a:lnTo>
                  <a:lnTo>
                    <a:pt x="2334869" y="978738"/>
                  </a:lnTo>
                  <a:lnTo>
                    <a:pt x="2331643" y="991438"/>
                  </a:lnTo>
                  <a:lnTo>
                    <a:pt x="2330945" y="991438"/>
                  </a:lnTo>
                  <a:lnTo>
                    <a:pt x="2324862" y="1004138"/>
                  </a:lnTo>
                  <a:lnTo>
                    <a:pt x="2319566" y="1004138"/>
                  </a:lnTo>
                  <a:lnTo>
                    <a:pt x="2314791" y="1016838"/>
                  </a:lnTo>
                  <a:lnTo>
                    <a:pt x="2310231" y="1029538"/>
                  </a:lnTo>
                  <a:lnTo>
                    <a:pt x="2307450" y="1029538"/>
                  </a:lnTo>
                  <a:lnTo>
                    <a:pt x="2304288" y="1042238"/>
                  </a:lnTo>
                  <a:lnTo>
                    <a:pt x="2301100" y="1042238"/>
                  </a:lnTo>
                  <a:lnTo>
                    <a:pt x="2296464" y="1054938"/>
                  </a:lnTo>
                  <a:lnTo>
                    <a:pt x="2292375" y="1054938"/>
                  </a:lnTo>
                  <a:lnTo>
                    <a:pt x="2289454" y="1067638"/>
                  </a:lnTo>
                  <a:lnTo>
                    <a:pt x="2288311" y="1080338"/>
                  </a:lnTo>
                  <a:lnTo>
                    <a:pt x="2276792" y="1093038"/>
                  </a:lnTo>
                  <a:lnTo>
                    <a:pt x="2267597" y="1105738"/>
                  </a:lnTo>
                  <a:lnTo>
                    <a:pt x="2260003" y="1118438"/>
                  </a:lnTo>
                  <a:lnTo>
                    <a:pt x="2253272" y="1131138"/>
                  </a:lnTo>
                  <a:lnTo>
                    <a:pt x="2251964" y="1131138"/>
                  </a:lnTo>
                  <a:lnTo>
                    <a:pt x="2252091" y="1143838"/>
                  </a:lnTo>
                  <a:lnTo>
                    <a:pt x="2241524" y="1143838"/>
                  </a:lnTo>
                  <a:lnTo>
                    <a:pt x="2236444" y="1156538"/>
                  </a:lnTo>
                  <a:lnTo>
                    <a:pt x="2221458" y="1169238"/>
                  </a:lnTo>
                  <a:lnTo>
                    <a:pt x="2206409" y="1194638"/>
                  </a:lnTo>
                  <a:lnTo>
                    <a:pt x="2190839" y="1207338"/>
                  </a:lnTo>
                  <a:lnTo>
                    <a:pt x="2174303" y="1220038"/>
                  </a:lnTo>
                  <a:lnTo>
                    <a:pt x="2164410" y="1232738"/>
                  </a:lnTo>
                  <a:lnTo>
                    <a:pt x="2154758" y="1232738"/>
                  </a:lnTo>
                  <a:lnTo>
                    <a:pt x="2145500" y="1245438"/>
                  </a:lnTo>
                  <a:lnTo>
                    <a:pt x="2136787" y="1258138"/>
                  </a:lnTo>
                  <a:lnTo>
                    <a:pt x="2128939" y="1270838"/>
                  </a:lnTo>
                  <a:lnTo>
                    <a:pt x="2121103" y="1270838"/>
                  </a:lnTo>
                  <a:lnTo>
                    <a:pt x="2113102" y="1283538"/>
                  </a:lnTo>
                  <a:lnTo>
                    <a:pt x="2104771" y="1296238"/>
                  </a:lnTo>
                  <a:lnTo>
                    <a:pt x="2085505" y="1308938"/>
                  </a:lnTo>
                  <a:lnTo>
                    <a:pt x="2047405" y="1347038"/>
                  </a:lnTo>
                  <a:lnTo>
                    <a:pt x="2028113" y="1372438"/>
                  </a:lnTo>
                  <a:lnTo>
                    <a:pt x="2019960" y="1385138"/>
                  </a:lnTo>
                  <a:lnTo>
                    <a:pt x="2011768" y="1385138"/>
                  </a:lnTo>
                  <a:lnTo>
                    <a:pt x="2003539" y="1397838"/>
                  </a:lnTo>
                  <a:lnTo>
                    <a:pt x="1995284" y="1397838"/>
                  </a:lnTo>
                  <a:lnTo>
                    <a:pt x="1966912" y="1423238"/>
                  </a:lnTo>
                  <a:lnTo>
                    <a:pt x="1909025" y="1474038"/>
                  </a:lnTo>
                  <a:lnTo>
                    <a:pt x="1879663" y="1499438"/>
                  </a:lnTo>
                  <a:lnTo>
                    <a:pt x="1869033" y="1512138"/>
                  </a:lnTo>
                  <a:lnTo>
                    <a:pt x="1858899" y="1524838"/>
                  </a:lnTo>
                  <a:lnTo>
                    <a:pt x="1849018" y="1537538"/>
                  </a:lnTo>
                  <a:lnTo>
                    <a:pt x="1839175" y="1537538"/>
                  </a:lnTo>
                  <a:lnTo>
                    <a:pt x="1830247" y="1550238"/>
                  </a:lnTo>
                  <a:lnTo>
                    <a:pt x="1824532" y="1562938"/>
                  </a:lnTo>
                  <a:lnTo>
                    <a:pt x="1822183" y="1575638"/>
                  </a:lnTo>
                  <a:lnTo>
                    <a:pt x="1823364" y="1588338"/>
                  </a:lnTo>
                  <a:lnTo>
                    <a:pt x="1817649" y="1588338"/>
                  </a:lnTo>
                  <a:lnTo>
                    <a:pt x="1807375" y="1601038"/>
                  </a:lnTo>
                  <a:lnTo>
                    <a:pt x="1787258" y="1601038"/>
                  </a:lnTo>
                  <a:lnTo>
                    <a:pt x="1772691" y="1613738"/>
                  </a:lnTo>
                  <a:lnTo>
                    <a:pt x="1765681" y="1613738"/>
                  </a:lnTo>
                  <a:lnTo>
                    <a:pt x="1752168" y="1626438"/>
                  </a:lnTo>
                  <a:lnTo>
                    <a:pt x="1745945" y="1626438"/>
                  </a:lnTo>
                  <a:lnTo>
                    <a:pt x="1732927" y="1639138"/>
                  </a:lnTo>
                  <a:lnTo>
                    <a:pt x="1713801" y="1639138"/>
                  </a:lnTo>
                  <a:lnTo>
                    <a:pt x="1706308" y="1651838"/>
                  </a:lnTo>
                  <a:lnTo>
                    <a:pt x="1684566" y="1651838"/>
                  </a:lnTo>
                  <a:lnTo>
                    <a:pt x="1684566" y="1715338"/>
                  </a:lnTo>
                  <a:lnTo>
                    <a:pt x="1680019" y="1728038"/>
                  </a:lnTo>
                  <a:lnTo>
                    <a:pt x="1680273" y="1728038"/>
                  </a:lnTo>
                  <a:lnTo>
                    <a:pt x="1679689" y="1737334"/>
                  </a:lnTo>
                  <a:lnTo>
                    <a:pt x="1680184" y="1740738"/>
                  </a:lnTo>
                  <a:lnTo>
                    <a:pt x="1679473" y="1740738"/>
                  </a:lnTo>
                  <a:lnTo>
                    <a:pt x="1679689" y="1737334"/>
                  </a:lnTo>
                  <a:lnTo>
                    <a:pt x="1678355" y="1728038"/>
                  </a:lnTo>
                  <a:lnTo>
                    <a:pt x="1677555" y="1728038"/>
                  </a:lnTo>
                  <a:lnTo>
                    <a:pt x="1677720" y="1715338"/>
                  </a:lnTo>
                  <a:lnTo>
                    <a:pt x="1684566" y="1715338"/>
                  </a:lnTo>
                  <a:lnTo>
                    <a:pt x="1684566" y="1651838"/>
                  </a:lnTo>
                  <a:lnTo>
                    <a:pt x="1681149" y="1651838"/>
                  </a:lnTo>
                  <a:lnTo>
                    <a:pt x="1669897" y="1664538"/>
                  </a:lnTo>
                  <a:lnTo>
                    <a:pt x="1662023" y="1664538"/>
                  </a:lnTo>
                  <a:lnTo>
                    <a:pt x="1662023" y="1753438"/>
                  </a:lnTo>
                  <a:lnTo>
                    <a:pt x="1653514" y="1753438"/>
                  </a:lnTo>
                  <a:lnTo>
                    <a:pt x="1651279" y="1740738"/>
                  </a:lnTo>
                  <a:lnTo>
                    <a:pt x="1651584" y="1728038"/>
                  </a:lnTo>
                  <a:lnTo>
                    <a:pt x="1656829" y="1728038"/>
                  </a:lnTo>
                  <a:lnTo>
                    <a:pt x="1660169" y="1740738"/>
                  </a:lnTo>
                  <a:lnTo>
                    <a:pt x="1662023" y="1753438"/>
                  </a:lnTo>
                  <a:lnTo>
                    <a:pt x="1662023" y="1664538"/>
                  </a:lnTo>
                  <a:lnTo>
                    <a:pt x="1659763" y="1664538"/>
                  </a:lnTo>
                  <a:lnTo>
                    <a:pt x="1650415" y="1677238"/>
                  </a:lnTo>
                  <a:lnTo>
                    <a:pt x="1643938" y="1677238"/>
                  </a:lnTo>
                  <a:lnTo>
                    <a:pt x="1641551" y="1689938"/>
                  </a:lnTo>
                  <a:lnTo>
                    <a:pt x="1631619" y="1689938"/>
                  </a:lnTo>
                  <a:lnTo>
                    <a:pt x="1627162" y="1702638"/>
                  </a:lnTo>
                  <a:lnTo>
                    <a:pt x="1609293" y="1702638"/>
                  </a:lnTo>
                  <a:lnTo>
                    <a:pt x="1601927" y="1715338"/>
                  </a:lnTo>
                  <a:lnTo>
                    <a:pt x="1600784" y="1728038"/>
                  </a:lnTo>
                  <a:lnTo>
                    <a:pt x="1594739" y="1740738"/>
                  </a:lnTo>
                  <a:lnTo>
                    <a:pt x="1589011" y="1740738"/>
                  </a:lnTo>
                  <a:lnTo>
                    <a:pt x="1586052" y="1753438"/>
                  </a:lnTo>
                  <a:lnTo>
                    <a:pt x="1583410" y="1766138"/>
                  </a:lnTo>
                  <a:lnTo>
                    <a:pt x="1581467" y="1778838"/>
                  </a:lnTo>
                  <a:lnTo>
                    <a:pt x="1599095" y="1778838"/>
                  </a:lnTo>
                  <a:lnTo>
                    <a:pt x="1603057" y="1766138"/>
                  </a:lnTo>
                  <a:lnTo>
                    <a:pt x="1608124" y="1766138"/>
                  </a:lnTo>
                  <a:lnTo>
                    <a:pt x="1611147" y="1753438"/>
                  </a:lnTo>
                  <a:lnTo>
                    <a:pt x="1610931" y="1753438"/>
                  </a:lnTo>
                  <a:lnTo>
                    <a:pt x="1617814" y="1740738"/>
                  </a:lnTo>
                  <a:lnTo>
                    <a:pt x="1621675" y="1728038"/>
                  </a:lnTo>
                  <a:lnTo>
                    <a:pt x="1628533" y="1728038"/>
                  </a:lnTo>
                  <a:lnTo>
                    <a:pt x="1630400" y="1740738"/>
                  </a:lnTo>
                  <a:lnTo>
                    <a:pt x="1632635" y="1753438"/>
                  </a:lnTo>
                  <a:lnTo>
                    <a:pt x="1635645" y="1766138"/>
                  </a:lnTo>
                  <a:lnTo>
                    <a:pt x="1639836" y="1778838"/>
                  </a:lnTo>
                  <a:lnTo>
                    <a:pt x="1638211" y="1778838"/>
                  </a:lnTo>
                  <a:lnTo>
                    <a:pt x="1633499" y="1791538"/>
                  </a:lnTo>
                  <a:lnTo>
                    <a:pt x="1649298" y="1791538"/>
                  </a:lnTo>
                  <a:lnTo>
                    <a:pt x="1654479" y="1804238"/>
                  </a:lnTo>
                  <a:lnTo>
                    <a:pt x="1661096" y="1804238"/>
                  </a:lnTo>
                  <a:lnTo>
                    <a:pt x="1665224" y="1791538"/>
                  </a:lnTo>
                  <a:lnTo>
                    <a:pt x="1669338" y="1778838"/>
                  </a:lnTo>
                  <a:lnTo>
                    <a:pt x="1684413" y="1778838"/>
                  </a:lnTo>
                  <a:lnTo>
                    <a:pt x="1689620" y="1766138"/>
                  </a:lnTo>
                  <a:lnTo>
                    <a:pt x="1695069" y="1778838"/>
                  </a:lnTo>
                  <a:lnTo>
                    <a:pt x="1708467" y="1778838"/>
                  </a:lnTo>
                  <a:lnTo>
                    <a:pt x="1709635" y="1766138"/>
                  </a:lnTo>
                  <a:lnTo>
                    <a:pt x="1714360" y="1766138"/>
                  </a:lnTo>
                  <a:lnTo>
                    <a:pt x="1714804" y="1753438"/>
                  </a:lnTo>
                  <a:lnTo>
                    <a:pt x="1718081" y="1753438"/>
                  </a:lnTo>
                  <a:lnTo>
                    <a:pt x="1738376" y="1740738"/>
                  </a:lnTo>
                  <a:lnTo>
                    <a:pt x="1755990" y="1715338"/>
                  </a:lnTo>
                  <a:lnTo>
                    <a:pt x="1772259" y="1702638"/>
                  </a:lnTo>
                  <a:lnTo>
                    <a:pt x="1788566" y="1677238"/>
                  </a:lnTo>
                  <a:lnTo>
                    <a:pt x="1806384" y="1677238"/>
                  </a:lnTo>
                  <a:lnTo>
                    <a:pt x="1813369" y="1664538"/>
                  </a:lnTo>
                  <a:lnTo>
                    <a:pt x="1819808" y="1664538"/>
                  </a:lnTo>
                  <a:lnTo>
                    <a:pt x="1824024" y="1651838"/>
                  </a:lnTo>
                  <a:lnTo>
                    <a:pt x="1839506" y="1651838"/>
                  </a:lnTo>
                  <a:lnTo>
                    <a:pt x="1847138" y="1639138"/>
                  </a:lnTo>
                  <a:lnTo>
                    <a:pt x="1853120" y="1639138"/>
                  </a:lnTo>
                  <a:lnTo>
                    <a:pt x="1855546" y="1626438"/>
                  </a:lnTo>
                  <a:lnTo>
                    <a:pt x="1858124" y="1626438"/>
                  </a:lnTo>
                  <a:lnTo>
                    <a:pt x="1864525" y="1639138"/>
                  </a:lnTo>
                  <a:lnTo>
                    <a:pt x="1913191" y="1639138"/>
                  </a:lnTo>
                  <a:lnTo>
                    <a:pt x="1921484" y="1651838"/>
                  </a:lnTo>
                  <a:lnTo>
                    <a:pt x="1934667" y="1651838"/>
                  </a:lnTo>
                  <a:lnTo>
                    <a:pt x="1941741" y="1639138"/>
                  </a:lnTo>
                  <a:lnTo>
                    <a:pt x="1949386" y="1639138"/>
                  </a:lnTo>
                  <a:lnTo>
                    <a:pt x="1956727" y="1626438"/>
                  </a:lnTo>
                  <a:lnTo>
                    <a:pt x="2039874" y="1562938"/>
                  </a:lnTo>
                  <a:lnTo>
                    <a:pt x="2068449" y="1537538"/>
                  </a:lnTo>
                  <a:lnTo>
                    <a:pt x="2095792" y="1512138"/>
                  </a:lnTo>
                  <a:lnTo>
                    <a:pt x="2122005" y="1486738"/>
                  </a:lnTo>
                  <a:lnTo>
                    <a:pt x="2147138" y="1474038"/>
                  </a:lnTo>
                  <a:lnTo>
                    <a:pt x="2162162" y="1448638"/>
                  </a:lnTo>
                  <a:lnTo>
                    <a:pt x="2169693" y="1448638"/>
                  </a:lnTo>
                  <a:lnTo>
                    <a:pt x="2177237" y="1435938"/>
                  </a:lnTo>
                  <a:lnTo>
                    <a:pt x="2203767" y="1410538"/>
                  </a:lnTo>
                  <a:lnTo>
                    <a:pt x="2230539" y="1397838"/>
                  </a:lnTo>
                  <a:lnTo>
                    <a:pt x="2257209" y="1372438"/>
                  </a:lnTo>
                  <a:lnTo>
                    <a:pt x="2283409" y="1347038"/>
                  </a:lnTo>
                  <a:lnTo>
                    <a:pt x="2296706" y="1334338"/>
                  </a:lnTo>
                  <a:lnTo>
                    <a:pt x="2309609" y="1321638"/>
                  </a:lnTo>
                  <a:lnTo>
                    <a:pt x="2322969" y="1308938"/>
                  </a:lnTo>
                  <a:lnTo>
                    <a:pt x="2337651" y="1296238"/>
                  </a:lnTo>
                  <a:lnTo>
                    <a:pt x="2342451" y="1283538"/>
                  </a:lnTo>
                  <a:lnTo>
                    <a:pt x="2357564" y="1283538"/>
                  </a:lnTo>
                  <a:lnTo>
                    <a:pt x="2358453" y="1296238"/>
                  </a:lnTo>
                  <a:lnTo>
                    <a:pt x="2359075" y="1308938"/>
                  </a:lnTo>
                  <a:lnTo>
                    <a:pt x="2358580" y="1321638"/>
                  </a:lnTo>
                  <a:lnTo>
                    <a:pt x="2358733" y="1334338"/>
                  </a:lnTo>
                  <a:lnTo>
                    <a:pt x="2359939" y="1347038"/>
                  </a:lnTo>
                  <a:lnTo>
                    <a:pt x="2361247" y="1359738"/>
                  </a:lnTo>
                  <a:lnTo>
                    <a:pt x="2362187" y="1385138"/>
                  </a:lnTo>
                  <a:lnTo>
                    <a:pt x="2362276" y="1397838"/>
                  </a:lnTo>
                  <a:lnTo>
                    <a:pt x="2361260" y="1410538"/>
                  </a:lnTo>
                  <a:lnTo>
                    <a:pt x="2359431" y="1423238"/>
                  </a:lnTo>
                  <a:lnTo>
                    <a:pt x="2356891" y="1448638"/>
                  </a:lnTo>
                  <a:lnTo>
                    <a:pt x="2353792" y="1461338"/>
                  </a:lnTo>
                  <a:lnTo>
                    <a:pt x="2351011" y="1474038"/>
                  </a:lnTo>
                  <a:lnTo>
                    <a:pt x="2347341" y="1474038"/>
                  </a:lnTo>
                  <a:lnTo>
                    <a:pt x="2338362" y="1512138"/>
                  </a:lnTo>
                  <a:lnTo>
                    <a:pt x="2337244" y="1550238"/>
                  </a:lnTo>
                  <a:lnTo>
                    <a:pt x="2336266" y="1575638"/>
                  </a:lnTo>
                  <a:lnTo>
                    <a:pt x="2333663" y="1588338"/>
                  </a:lnTo>
                  <a:lnTo>
                    <a:pt x="2329904" y="1613738"/>
                  </a:lnTo>
                  <a:lnTo>
                    <a:pt x="2325789" y="1626438"/>
                  </a:lnTo>
                  <a:lnTo>
                    <a:pt x="2322093" y="1651838"/>
                  </a:lnTo>
                  <a:lnTo>
                    <a:pt x="2321356" y="1651838"/>
                  </a:lnTo>
                  <a:lnTo>
                    <a:pt x="2330653" y="1664538"/>
                  </a:lnTo>
                  <a:lnTo>
                    <a:pt x="2330399" y="1664538"/>
                  </a:lnTo>
                  <a:lnTo>
                    <a:pt x="2329599" y="1677238"/>
                  </a:lnTo>
                  <a:lnTo>
                    <a:pt x="2328240" y="1702638"/>
                  </a:lnTo>
                  <a:lnTo>
                    <a:pt x="2326271" y="1728038"/>
                  </a:lnTo>
                  <a:lnTo>
                    <a:pt x="2337003" y="1728038"/>
                  </a:lnTo>
                  <a:lnTo>
                    <a:pt x="2343112" y="1740738"/>
                  </a:lnTo>
                  <a:lnTo>
                    <a:pt x="2337816" y="1753438"/>
                  </a:lnTo>
                  <a:lnTo>
                    <a:pt x="2324671" y="1778838"/>
                  </a:lnTo>
                  <a:lnTo>
                    <a:pt x="2307831" y="1829638"/>
                  </a:lnTo>
                  <a:lnTo>
                    <a:pt x="2291435" y="1867738"/>
                  </a:lnTo>
                  <a:lnTo>
                    <a:pt x="2286851" y="1867738"/>
                  </a:lnTo>
                  <a:lnTo>
                    <a:pt x="2281847" y="1880438"/>
                  </a:lnTo>
                  <a:lnTo>
                    <a:pt x="2276983" y="1880438"/>
                  </a:lnTo>
                  <a:lnTo>
                    <a:pt x="2272881" y="1893138"/>
                  </a:lnTo>
                  <a:lnTo>
                    <a:pt x="2270125" y="1905838"/>
                  </a:lnTo>
                  <a:lnTo>
                    <a:pt x="2267737" y="1905838"/>
                  </a:lnTo>
                  <a:lnTo>
                    <a:pt x="2263356" y="1931238"/>
                  </a:lnTo>
                  <a:lnTo>
                    <a:pt x="2256929" y="1956638"/>
                  </a:lnTo>
                  <a:lnTo>
                    <a:pt x="2251735" y="1982038"/>
                  </a:lnTo>
                  <a:lnTo>
                    <a:pt x="2246922" y="2020138"/>
                  </a:lnTo>
                  <a:lnTo>
                    <a:pt x="2241677" y="2045538"/>
                  </a:lnTo>
                  <a:lnTo>
                    <a:pt x="2238222" y="2058238"/>
                  </a:lnTo>
                  <a:lnTo>
                    <a:pt x="2235543" y="2083638"/>
                  </a:lnTo>
                  <a:lnTo>
                    <a:pt x="2233663" y="2109038"/>
                  </a:lnTo>
                  <a:lnTo>
                    <a:pt x="2232596" y="2121738"/>
                  </a:lnTo>
                  <a:lnTo>
                    <a:pt x="2230513" y="2172538"/>
                  </a:lnTo>
                  <a:lnTo>
                    <a:pt x="2227986" y="2223338"/>
                  </a:lnTo>
                  <a:lnTo>
                    <a:pt x="2225383" y="2274138"/>
                  </a:lnTo>
                  <a:lnTo>
                    <a:pt x="2223046" y="2324938"/>
                  </a:lnTo>
                  <a:lnTo>
                    <a:pt x="2221369" y="2375738"/>
                  </a:lnTo>
                  <a:lnTo>
                    <a:pt x="2220684" y="2426538"/>
                  </a:lnTo>
                  <a:lnTo>
                    <a:pt x="2220252" y="2451938"/>
                  </a:lnTo>
                  <a:lnTo>
                    <a:pt x="2219274" y="2477338"/>
                  </a:lnTo>
                  <a:lnTo>
                    <a:pt x="2218156" y="2490038"/>
                  </a:lnTo>
                  <a:lnTo>
                    <a:pt x="2217293" y="2515438"/>
                  </a:lnTo>
                  <a:lnTo>
                    <a:pt x="2217890" y="2528138"/>
                  </a:lnTo>
                  <a:lnTo>
                    <a:pt x="2218550" y="2540838"/>
                  </a:lnTo>
                  <a:lnTo>
                    <a:pt x="2218969" y="2540838"/>
                  </a:lnTo>
                  <a:lnTo>
                    <a:pt x="2219210" y="2553538"/>
                  </a:lnTo>
                  <a:lnTo>
                    <a:pt x="2493162" y="2578938"/>
                  </a:lnTo>
                  <a:lnTo>
                    <a:pt x="2495524" y="2566238"/>
                  </a:lnTo>
                  <a:lnTo>
                    <a:pt x="2499664" y="2566238"/>
                  </a:lnTo>
                  <a:lnTo>
                    <a:pt x="2503030" y="2553538"/>
                  </a:lnTo>
                  <a:lnTo>
                    <a:pt x="2504338" y="2540838"/>
                  </a:lnTo>
                  <a:lnTo>
                    <a:pt x="2504922" y="2515438"/>
                  </a:lnTo>
                  <a:lnTo>
                    <a:pt x="2506383" y="2502738"/>
                  </a:lnTo>
                  <a:lnTo>
                    <a:pt x="2508681" y="2477338"/>
                  </a:lnTo>
                  <a:lnTo>
                    <a:pt x="2511475" y="2464638"/>
                  </a:lnTo>
                  <a:lnTo>
                    <a:pt x="2517368" y="2426538"/>
                  </a:lnTo>
                  <a:lnTo>
                    <a:pt x="2520365" y="2413838"/>
                  </a:lnTo>
                  <a:lnTo>
                    <a:pt x="2523413" y="2388438"/>
                  </a:lnTo>
                  <a:lnTo>
                    <a:pt x="2526525" y="2375738"/>
                  </a:lnTo>
                  <a:lnTo>
                    <a:pt x="2531605" y="2350338"/>
                  </a:lnTo>
                  <a:lnTo>
                    <a:pt x="2537180" y="2324938"/>
                  </a:lnTo>
                  <a:lnTo>
                    <a:pt x="2542997" y="2299538"/>
                  </a:lnTo>
                  <a:lnTo>
                    <a:pt x="2548750" y="2286838"/>
                  </a:lnTo>
                  <a:lnTo>
                    <a:pt x="2550477" y="2274138"/>
                  </a:lnTo>
                  <a:lnTo>
                    <a:pt x="2552039" y="2261438"/>
                  </a:lnTo>
                  <a:lnTo>
                    <a:pt x="2554262" y="2261438"/>
                  </a:lnTo>
                  <a:lnTo>
                    <a:pt x="2557932" y="2248738"/>
                  </a:lnTo>
                  <a:lnTo>
                    <a:pt x="2561463" y="2299538"/>
                  </a:lnTo>
                  <a:lnTo>
                    <a:pt x="2563926" y="2337638"/>
                  </a:lnTo>
                  <a:lnTo>
                    <a:pt x="2565895" y="2388438"/>
                  </a:lnTo>
                  <a:lnTo>
                    <a:pt x="2567914" y="2426538"/>
                  </a:lnTo>
                  <a:lnTo>
                    <a:pt x="2568841" y="2451938"/>
                  </a:lnTo>
                  <a:lnTo>
                    <a:pt x="2569692" y="2477338"/>
                  </a:lnTo>
                  <a:lnTo>
                    <a:pt x="2570911" y="2502738"/>
                  </a:lnTo>
                  <a:lnTo>
                    <a:pt x="2572918" y="2515438"/>
                  </a:lnTo>
                  <a:lnTo>
                    <a:pt x="2574036" y="2528138"/>
                  </a:lnTo>
                  <a:lnTo>
                    <a:pt x="2575014" y="2540838"/>
                  </a:lnTo>
                  <a:lnTo>
                    <a:pt x="2576131" y="2553538"/>
                  </a:lnTo>
                  <a:lnTo>
                    <a:pt x="2577617" y="2566238"/>
                  </a:lnTo>
                  <a:lnTo>
                    <a:pt x="2578443" y="2566238"/>
                  </a:lnTo>
                  <a:lnTo>
                    <a:pt x="2579636" y="2578938"/>
                  </a:lnTo>
                  <a:lnTo>
                    <a:pt x="2580779" y="2578938"/>
                  </a:lnTo>
                  <a:lnTo>
                    <a:pt x="2868980" y="2604338"/>
                  </a:lnTo>
                  <a:lnTo>
                    <a:pt x="2867837" y="2591638"/>
                  </a:lnTo>
                  <a:lnTo>
                    <a:pt x="2865742" y="2578938"/>
                  </a:lnTo>
                  <a:lnTo>
                    <a:pt x="2863685" y="2578938"/>
                  </a:lnTo>
                  <a:lnTo>
                    <a:pt x="2862681" y="2566238"/>
                  </a:lnTo>
                  <a:lnTo>
                    <a:pt x="2863431" y="2553538"/>
                  </a:lnTo>
                  <a:lnTo>
                    <a:pt x="2865729" y="2540838"/>
                  </a:lnTo>
                  <a:lnTo>
                    <a:pt x="2868866" y="2528138"/>
                  </a:lnTo>
                  <a:lnTo>
                    <a:pt x="2872130" y="2515438"/>
                  </a:lnTo>
                  <a:lnTo>
                    <a:pt x="2874949" y="2490038"/>
                  </a:lnTo>
                  <a:lnTo>
                    <a:pt x="2882989" y="2451938"/>
                  </a:lnTo>
                  <a:lnTo>
                    <a:pt x="2890545" y="2401138"/>
                  </a:lnTo>
                  <a:lnTo>
                    <a:pt x="2896920" y="2350338"/>
                  </a:lnTo>
                  <a:lnTo>
                    <a:pt x="2902407" y="2299538"/>
                  </a:lnTo>
                  <a:lnTo>
                    <a:pt x="2907271" y="2248738"/>
                  </a:lnTo>
                  <a:lnTo>
                    <a:pt x="2911779" y="2197938"/>
                  </a:lnTo>
                  <a:lnTo>
                    <a:pt x="2916186" y="2147138"/>
                  </a:lnTo>
                  <a:lnTo>
                    <a:pt x="2917761" y="2134438"/>
                  </a:lnTo>
                  <a:lnTo>
                    <a:pt x="2919412" y="2121738"/>
                  </a:lnTo>
                  <a:lnTo>
                    <a:pt x="2920860" y="2109038"/>
                  </a:lnTo>
                  <a:lnTo>
                    <a:pt x="2921838" y="2096338"/>
                  </a:lnTo>
                  <a:lnTo>
                    <a:pt x="2921571" y="2083638"/>
                  </a:lnTo>
                  <a:lnTo>
                    <a:pt x="2920263" y="2070938"/>
                  </a:lnTo>
                  <a:lnTo>
                    <a:pt x="2918599" y="2058238"/>
                  </a:lnTo>
                  <a:lnTo>
                    <a:pt x="2917240" y="2045538"/>
                  </a:lnTo>
                  <a:lnTo>
                    <a:pt x="2916466" y="2032838"/>
                  </a:lnTo>
                  <a:lnTo>
                    <a:pt x="2915932" y="2020138"/>
                  </a:lnTo>
                  <a:lnTo>
                    <a:pt x="2915335" y="2007438"/>
                  </a:lnTo>
                  <a:lnTo>
                    <a:pt x="2914383" y="1994738"/>
                  </a:lnTo>
                  <a:lnTo>
                    <a:pt x="2910827" y="1969338"/>
                  </a:lnTo>
                  <a:lnTo>
                    <a:pt x="2906318" y="1943938"/>
                  </a:lnTo>
                  <a:lnTo>
                    <a:pt x="2902432" y="1918538"/>
                  </a:lnTo>
                  <a:lnTo>
                    <a:pt x="2900794" y="1905838"/>
                  </a:lnTo>
                  <a:lnTo>
                    <a:pt x="2905048" y="1905838"/>
                  </a:lnTo>
                  <a:lnTo>
                    <a:pt x="2915234" y="1893138"/>
                  </a:lnTo>
                  <a:lnTo>
                    <a:pt x="2927502" y="1880438"/>
                  </a:lnTo>
                  <a:lnTo>
                    <a:pt x="2937967" y="1867738"/>
                  </a:lnTo>
                  <a:lnTo>
                    <a:pt x="2940672" y="1867738"/>
                  </a:lnTo>
                  <a:lnTo>
                    <a:pt x="2949105" y="1855038"/>
                  </a:lnTo>
                  <a:lnTo>
                    <a:pt x="2958312" y="1855038"/>
                  </a:lnTo>
                  <a:lnTo>
                    <a:pt x="2960370" y="1842338"/>
                  </a:lnTo>
                  <a:lnTo>
                    <a:pt x="2968142" y="1829638"/>
                  </a:lnTo>
                  <a:lnTo>
                    <a:pt x="2975927" y="1829638"/>
                  </a:lnTo>
                  <a:lnTo>
                    <a:pt x="2982074" y="1816938"/>
                  </a:lnTo>
                  <a:lnTo>
                    <a:pt x="2988792" y="1816938"/>
                  </a:lnTo>
                  <a:lnTo>
                    <a:pt x="2996400" y="1804238"/>
                  </a:lnTo>
                  <a:lnTo>
                    <a:pt x="3016783" y="1804238"/>
                  </a:lnTo>
                  <a:lnTo>
                    <a:pt x="3025838" y="1791538"/>
                  </a:lnTo>
                  <a:lnTo>
                    <a:pt x="3035503" y="1791538"/>
                  </a:lnTo>
                  <a:lnTo>
                    <a:pt x="3045079" y="1778838"/>
                  </a:lnTo>
                  <a:lnTo>
                    <a:pt x="3054058" y="1766138"/>
                  </a:lnTo>
                  <a:lnTo>
                    <a:pt x="3072028" y="1740738"/>
                  </a:lnTo>
                  <a:lnTo>
                    <a:pt x="3097720" y="1715338"/>
                  </a:lnTo>
                  <a:lnTo>
                    <a:pt x="3122980" y="1689938"/>
                  </a:lnTo>
                  <a:lnTo>
                    <a:pt x="3148673" y="1664538"/>
                  </a:lnTo>
                  <a:lnTo>
                    <a:pt x="3166440" y="1651838"/>
                  </a:lnTo>
                  <a:lnTo>
                    <a:pt x="3183750" y="1626438"/>
                  </a:lnTo>
                  <a:lnTo>
                    <a:pt x="3200374" y="1613738"/>
                  </a:lnTo>
                  <a:lnTo>
                    <a:pt x="3216097" y="1588338"/>
                  </a:lnTo>
                  <a:lnTo>
                    <a:pt x="3251784" y="1550238"/>
                  </a:lnTo>
                  <a:lnTo>
                    <a:pt x="3263468" y="1537538"/>
                  </a:lnTo>
                  <a:lnTo>
                    <a:pt x="3269856" y="1524838"/>
                  </a:lnTo>
                  <a:lnTo>
                    <a:pt x="3275419" y="1512138"/>
                  </a:lnTo>
                  <a:lnTo>
                    <a:pt x="3280537" y="1512138"/>
                  </a:lnTo>
                  <a:lnTo>
                    <a:pt x="3285579" y="1499438"/>
                  </a:lnTo>
                  <a:lnTo>
                    <a:pt x="3290074" y="1486738"/>
                  </a:lnTo>
                  <a:lnTo>
                    <a:pt x="3294811" y="1474038"/>
                  </a:lnTo>
                  <a:lnTo>
                    <a:pt x="3298317" y="1461338"/>
                  </a:lnTo>
                  <a:lnTo>
                    <a:pt x="3299142" y="1448638"/>
                  </a:lnTo>
                  <a:close/>
                </a:path>
              </a:pathLst>
            </a:custGeom>
            <a:solidFill>
              <a:srgbClr val="25444B"/>
            </a:solidFill>
          </p:spPr>
          <p:txBody>
            <a:bodyPr wrap="square" lIns="0" tIns="0" rIns="0" bIns="0" rtlCol="0"/>
            <a:lstStyle/>
            <a:p>
              <a:endParaRPr sz="1440"/>
            </a:p>
          </p:txBody>
        </p:sp>
        <p:sp>
          <p:nvSpPr>
            <p:cNvPr id="10" name="object 10"/>
            <p:cNvSpPr/>
            <p:nvPr/>
          </p:nvSpPr>
          <p:spPr>
            <a:xfrm>
              <a:off x="12022983" y="3184536"/>
              <a:ext cx="5895975" cy="1196975"/>
            </a:xfrm>
            <a:custGeom>
              <a:avLst/>
              <a:gdLst/>
              <a:ahLst/>
              <a:cxnLst/>
              <a:rect l="l" t="t" r="r" b="b"/>
              <a:pathLst>
                <a:path w="5895975" h="1196975">
                  <a:moveTo>
                    <a:pt x="5895851" y="1196960"/>
                  </a:moveTo>
                  <a:lnTo>
                    <a:pt x="0" y="1196960"/>
                  </a:lnTo>
                  <a:lnTo>
                    <a:pt x="1895088" y="0"/>
                  </a:lnTo>
                  <a:lnTo>
                    <a:pt x="4000763" y="0"/>
                  </a:lnTo>
                  <a:lnTo>
                    <a:pt x="5895851" y="1196960"/>
                  </a:lnTo>
                  <a:close/>
                </a:path>
              </a:pathLst>
            </a:custGeom>
            <a:solidFill>
              <a:srgbClr val="FFFFDF"/>
            </a:solidFill>
          </p:spPr>
          <p:txBody>
            <a:bodyPr wrap="square" lIns="0" tIns="0" rIns="0" bIns="0" rtlCol="0"/>
            <a:lstStyle/>
            <a:p>
              <a:endParaRPr sz="1440"/>
            </a:p>
          </p:txBody>
        </p:sp>
        <p:pic>
          <p:nvPicPr>
            <p:cNvPr id="11" name="object 11"/>
            <p:cNvPicPr/>
            <p:nvPr/>
          </p:nvPicPr>
          <p:blipFill>
            <a:blip r:embed="rId5" cstate="print"/>
            <a:stretch>
              <a:fillRect/>
            </a:stretch>
          </p:blipFill>
          <p:spPr>
            <a:xfrm>
              <a:off x="12099017" y="1764158"/>
              <a:ext cx="5819818" cy="2617337"/>
            </a:xfrm>
            <a:prstGeom prst="rect">
              <a:avLst/>
            </a:prstGeom>
          </p:spPr>
        </p:pic>
      </p:grpSp>
      <p:grpSp>
        <p:nvGrpSpPr>
          <p:cNvPr id="12" name="object 12"/>
          <p:cNvGrpSpPr/>
          <p:nvPr/>
        </p:nvGrpSpPr>
        <p:grpSpPr>
          <a:xfrm>
            <a:off x="3304682" y="4127450"/>
            <a:ext cx="4965192" cy="3691128"/>
            <a:chOff x="4130852" y="5159313"/>
            <a:chExt cx="6206490" cy="4613910"/>
          </a:xfrm>
        </p:grpSpPr>
        <p:sp>
          <p:nvSpPr>
            <p:cNvPr id="13" name="object 13"/>
            <p:cNvSpPr/>
            <p:nvPr/>
          </p:nvSpPr>
          <p:spPr>
            <a:xfrm>
              <a:off x="7881271" y="7165693"/>
              <a:ext cx="628650" cy="782320"/>
            </a:xfrm>
            <a:custGeom>
              <a:avLst/>
              <a:gdLst/>
              <a:ahLst/>
              <a:cxnLst/>
              <a:rect l="l" t="t" r="r" b="b"/>
              <a:pathLst>
                <a:path w="628650" h="782320">
                  <a:moveTo>
                    <a:pt x="239299" y="782317"/>
                  </a:moveTo>
                  <a:lnTo>
                    <a:pt x="189302" y="782088"/>
                  </a:lnTo>
                  <a:lnTo>
                    <a:pt x="137062" y="766660"/>
                  </a:lnTo>
                  <a:lnTo>
                    <a:pt x="87438" y="730551"/>
                  </a:lnTo>
                  <a:lnTo>
                    <a:pt x="52427" y="670662"/>
                  </a:lnTo>
                  <a:lnTo>
                    <a:pt x="37376" y="628433"/>
                  </a:lnTo>
                  <a:lnTo>
                    <a:pt x="24405" y="580202"/>
                  </a:lnTo>
                  <a:lnTo>
                    <a:pt x="13849" y="527609"/>
                  </a:lnTo>
                  <a:lnTo>
                    <a:pt x="6041" y="472295"/>
                  </a:lnTo>
                  <a:lnTo>
                    <a:pt x="1313" y="415899"/>
                  </a:lnTo>
                  <a:lnTo>
                    <a:pt x="0" y="360062"/>
                  </a:lnTo>
                  <a:lnTo>
                    <a:pt x="2433" y="306423"/>
                  </a:lnTo>
                  <a:lnTo>
                    <a:pt x="8948" y="256624"/>
                  </a:lnTo>
                  <a:lnTo>
                    <a:pt x="19876" y="212305"/>
                  </a:lnTo>
                  <a:lnTo>
                    <a:pt x="35551" y="175105"/>
                  </a:lnTo>
                  <a:lnTo>
                    <a:pt x="58341" y="141529"/>
                  </a:lnTo>
                  <a:lnTo>
                    <a:pt x="84898" y="110611"/>
                  </a:lnTo>
                  <a:lnTo>
                    <a:pt x="114772" y="82725"/>
                  </a:lnTo>
                  <a:lnTo>
                    <a:pt x="147509" y="58243"/>
                  </a:lnTo>
                  <a:lnTo>
                    <a:pt x="182659" y="37541"/>
                  </a:lnTo>
                  <a:lnTo>
                    <a:pt x="219769" y="20992"/>
                  </a:lnTo>
                  <a:lnTo>
                    <a:pt x="258388" y="8970"/>
                  </a:lnTo>
                  <a:lnTo>
                    <a:pt x="298062" y="1848"/>
                  </a:lnTo>
                  <a:lnTo>
                    <a:pt x="338340" y="0"/>
                  </a:lnTo>
                  <a:lnTo>
                    <a:pt x="378771" y="3799"/>
                  </a:lnTo>
                  <a:lnTo>
                    <a:pt x="418902" y="13621"/>
                  </a:lnTo>
                  <a:lnTo>
                    <a:pt x="458281" y="29838"/>
                  </a:lnTo>
                  <a:lnTo>
                    <a:pt x="496457" y="52824"/>
                  </a:lnTo>
                  <a:lnTo>
                    <a:pt x="532976" y="82953"/>
                  </a:lnTo>
                  <a:lnTo>
                    <a:pt x="567388" y="120599"/>
                  </a:lnTo>
                  <a:lnTo>
                    <a:pt x="590114" y="153422"/>
                  </a:lnTo>
                  <a:lnTo>
                    <a:pt x="607424" y="189358"/>
                  </a:lnTo>
                  <a:lnTo>
                    <a:pt x="619437" y="228044"/>
                  </a:lnTo>
                  <a:lnTo>
                    <a:pt x="626268" y="269116"/>
                  </a:lnTo>
                  <a:lnTo>
                    <a:pt x="628036" y="312213"/>
                  </a:lnTo>
                  <a:lnTo>
                    <a:pt x="624857" y="356971"/>
                  </a:lnTo>
                  <a:lnTo>
                    <a:pt x="616848" y="403027"/>
                  </a:lnTo>
                  <a:lnTo>
                    <a:pt x="604126" y="450020"/>
                  </a:lnTo>
                  <a:lnTo>
                    <a:pt x="586808" y="497586"/>
                  </a:lnTo>
                  <a:lnTo>
                    <a:pt x="565010" y="545363"/>
                  </a:lnTo>
                  <a:lnTo>
                    <a:pt x="538851" y="592987"/>
                  </a:lnTo>
                  <a:lnTo>
                    <a:pt x="506278" y="635393"/>
                  </a:lnTo>
                  <a:lnTo>
                    <a:pt x="467651" y="670085"/>
                  </a:lnTo>
                  <a:lnTo>
                    <a:pt x="425998" y="698431"/>
                  </a:lnTo>
                  <a:lnTo>
                    <a:pt x="384344" y="721803"/>
                  </a:lnTo>
                  <a:lnTo>
                    <a:pt x="345718" y="741570"/>
                  </a:lnTo>
                  <a:lnTo>
                    <a:pt x="313144" y="759102"/>
                  </a:lnTo>
                  <a:lnTo>
                    <a:pt x="282199" y="772827"/>
                  </a:lnTo>
                  <a:lnTo>
                    <a:pt x="239299" y="782317"/>
                  </a:lnTo>
                  <a:close/>
                </a:path>
              </a:pathLst>
            </a:custGeom>
            <a:solidFill>
              <a:srgbClr val="BDE4EC">
                <a:alpha val="50000"/>
              </a:srgbClr>
            </a:solidFill>
          </p:spPr>
          <p:txBody>
            <a:bodyPr wrap="square" lIns="0" tIns="0" rIns="0" bIns="0" rtlCol="0"/>
            <a:lstStyle/>
            <a:p>
              <a:endParaRPr sz="1440"/>
            </a:p>
          </p:txBody>
        </p:sp>
        <p:pic>
          <p:nvPicPr>
            <p:cNvPr id="14" name="object 14"/>
            <p:cNvPicPr/>
            <p:nvPr/>
          </p:nvPicPr>
          <p:blipFill>
            <a:blip r:embed="rId6" cstate="print"/>
            <a:stretch>
              <a:fillRect/>
            </a:stretch>
          </p:blipFill>
          <p:spPr>
            <a:xfrm>
              <a:off x="7800078" y="7353776"/>
              <a:ext cx="202357" cy="101226"/>
            </a:xfrm>
            <a:prstGeom prst="rect">
              <a:avLst/>
            </a:prstGeom>
          </p:spPr>
        </p:pic>
        <p:sp>
          <p:nvSpPr>
            <p:cNvPr id="15" name="object 15"/>
            <p:cNvSpPr/>
            <p:nvPr/>
          </p:nvSpPr>
          <p:spPr>
            <a:xfrm>
              <a:off x="7856505" y="7127964"/>
              <a:ext cx="1668145" cy="820419"/>
            </a:xfrm>
            <a:custGeom>
              <a:avLst/>
              <a:gdLst/>
              <a:ahLst/>
              <a:cxnLst/>
              <a:rect l="l" t="t" r="r" b="b"/>
              <a:pathLst>
                <a:path w="1668145" h="820420">
                  <a:moveTo>
                    <a:pt x="101827" y="290700"/>
                  </a:moveTo>
                  <a:lnTo>
                    <a:pt x="63560" y="284211"/>
                  </a:lnTo>
                  <a:lnTo>
                    <a:pt x="29186" y="262149"/>
                  </a:lnTo>
                  <a:lnTo>
                    <a:pt x="7296" y="228894"/>
                  </a:lnTo>
                  <a:lnTo>
                    <a:pt x="0" y="190772"/>
                  </a:lnTo>
                  <a:lnTo>
                    <a:pt x="7296" y="152650"/>
                  </a:lnTo>
                  <a:lnTo>
                    <a:pt x="29186" y="119394"/>
                  </a:lnTo>
                  <a:lnTo>
                    <a:pt x="110258" y="64564"/>
                  </a:lnTo>
                  <a:lnTo>
                    <a:pt x="202114" y="24130"/>
                  </a:lnTo>
                  <a:lnTo>
                    <a:pt x="319750" y="0"/>
                  </a:lnTo>
                  <a:lnTo>
                    <a:pt x="429563" y="13180"/>
                  </a:lnTo>
                  <a:lnTo>
                    <a:pt x="501677" y="54830"/>
                  </a:lnTo>
                  <a:lnTo>
                    <a:pt x="541200" y="98914"/>
                  </a:lnTo>
                  <a:lnTo>
                    <a:pt x="553240" y="119394"/>
                  </a:lnTo>
                  <a:lnTo>
                    <a:pt x="572859" y="123166"/>
                  </a:lnTo>
                  <a:lnTo>
                    <a:pt x="618746" y="143728"/>
                  </a:lnTo>
                  <a:lnTo>
                    <a:pt x="671444" y="194949"/>
                  </a:lnTo>
                  <a:lnTo>
                    <a:pt x="699552" y="262149"/>
                  </a:lnTo>
                  <a:lnTo>
                    <a:pt x="174468" y="262149"/>
                  </a:lnTo>
                  <a:lnTo>
                    <a:pt x="158010" y="274275"/>
                  </a:lnTo>
                  <a:lnTo>
                    <a:pt x="140093" y="283238"/>
                  </a:lnTo>
                  <a:lnTo>
                    <a:pt x="121203" y="288794"/>
                  </a:lnTo>
                  <a:lnTo>
                    <a:pt x="101827" y="290700"/>
                  </a:lnTo>
                  <a:close/>
                </a:path>
                <a:path w="1668145" h="820420">
                  <a:moveTo>
                    <a:pt x="583074" y="717018"/>
                  </a:moveTo>
                  <a:lnTo>
                    <a:pt x="544970" y="709718"/>
                  </a:lnTo>
                  <a:lnTo>
                    <a:pt x="511730" y="687818"/>
                  </a:lnTo>
                  <a:lnTo>
                    <a:pt x="489841" y="654563"/>
                  </a:lnTo>
                  <a:lnTo>
                    <a:pt x="482544" y="616441"/>
                  </a:lnTo>
                  <a:lnTo>
                    <a:pt x="489841" y="578319"/>
                  </a:lnTo>
                  <a:lnTo>
                    <a:pt x="511730" y="545063"/>
                  </a:lnTo>
                  <a:lnTo>
                    <a:pt x="174468" y="262149"/>
                  </a:lnTo>
                  <a:lnTo>
                    <a:pt x="699552" y="262149"/>
                  </a:lnTo>
                  <a:lnTo>
                    <a:pt x="711494" y="290700"/>
                  </a:lnTo>
                  <a:lnTo>
                    <a:pt x="717898" y="420640"/>
                  </a:lnTo>
                  <a:lnTo>
                    <a:pt x="696576" y="549606"/>
                  </a:lnTo>
                  <a:lnTo>
                    <a:pt x="668444" y="648398"/>
                  </a:lnTo>
                  <a:lnTo>
                    <a:pt x="654418" y="687818"/>
                  </a:lnTo>
                  <a:lnTo>
                    <a:pt x="621179" y="709718"/>
                  </a:lnTo>
                  <a:lnTo>
                    <a:pt x="583074" y="717018"/>
                  </a:lnTo>
                  <a:close/>
                </a:path>
                <a:path w="1668145" h="820420">
                  <a:moveTo>
                    <a:pt x="1428732" y="820045"/>
                  </a:moveTo>
                  <a:lnTo>
                    <a:pt x="1385832" y="810556"/>
                  </a:lnTo>
                  <a:lnTo>
                    <a:pt x="1354887" y="796831"/>
                  </a:lnTo>
                  <a:lnTo>
                    <a:pt x="1322313" y="779299"/>
                  </a:lnTo>
                  <a:lnTo>
                    <a:pt x="1283687" y="759532"/>
                  </a:lnTo>
                  <a:lnTo>
                    <a:pt x="1242034" y="736160"/>
                  </a:lnTo>
                  <a:lnTo>
                    <a:pt x="1200380" y="707813"/>
                  </a:lnTo>
                  <a:lnTo>
                    <a:pt x="1161754" y="673122"/>
                  </a:lnTo>
                  <a:lnTo>
                    <a:pt x="1129180" y="630716"/>
                  </a:lnTo>
                  <a:lnTo>
                    <a:pt x="1103021" y="583092"/>
                  </a:lnTo>
                  <a:lnTo>
                    <a:pt x="1081223" y="535315"/>
                  </a:lnTo>
                  <a:lnTo>
                    <a:pt x="1063905" y="487749"/>
                  </a:lnTo>
                  <a:lnTo>
                    <a:pt x="1051183" y="440756"/>
                  </a:lnTo>
                  <a:lnTo>
                    <a:pt x="1043174" y="394699"/>
                  </a:lnTo>
                  <a:lnTo>
                    <a:pt x="1039995" y="349941"/>
                  </a:lnTo>
                  <a:lnTo>
                    <a:pt x="1041763" y="306845"/>
                  </a:lnTo>
                  <a:lnTo>
                    <a:pt x="1048595" y="265772"/>
                  </a:lnTo>
                  <a:lnTo>
                    <a:pt x="1060607" y="227087"/>
                  </a:lnTo>
                  <a:lnTo>
                    <a:pt x="1077918" y="191151"/>
                  </a:lnTo>
                  <a:lnTo>
                    <a:pt x="1100643" y="158327"/>
                  </a:lnTo>
                  <a:lnTo>
                    <a:pt x="1135055" y="120682"/>
                  </a:lnTo>
                  <a:lnTo>
                    <a:pt x="1171574" y="90553"/>
                  </a:lnTo>
                  <a:lnTo>
                    <a:pt x="1209750" y="67567"/>
                  </a:lnTo>
                  <a:lnTo>
                    <a:pt x="1249129" y="51350"/>
                  </a:lnTo>
                  <a:lnTo>
                    <a:pt x="1289260" y="41528"/>
                  </a:lnTo>
                  <a:lnTo>
                    <a:pt x="1329691" y="37728"/>
                  </a:lnTo>
                  <a:lnTo>
                    <a:pt x="1369969" y="39576"/>
                  </a:lnTo>
                  <a:lnTo>
                    <a:pt x="1409644" y="46698"/>
                  </a:lnTo>
                  <a:lnTo>
                    <a:pt x="1448262" y="58721"/>
                  </a:lnTo>
                  <a:lnTo>
                    <a:pt x="1485372" y="75270"/>
                  </a:lnTo>
                  <a:lnTo>
                    <a:pt x="1520522" y="95972"/>
                  </a:lnTo>
                  <a:lnTo>
                    <a:pt x="1553259" y="120453"/>
                  </a:lnTo>
                  <a:lnTo>
                    <a:pt x="1583133" y="148340"/>
                  </a:lnTo>
                  <a:lnTo>
                    <a:pt x="1609690" y="179258"/>
                  </a:lnTo>
                  <a:lnTo>
                    <a:pt x="1632480" y="212834"/>
                  </a:lnTo>
                  <a:lnTo>
                    <a:pt x="1648155" y="250034"/>
                  </a:lnTo>
                  <a:lnTo>
                    <a:pt x="1659083" y="294353"/>
                  </a:lnTo>
                  <a:lnTo>
                    <a:pt x="1665598" y="344152"/>
                  </a:lnTo>
                  <a:lnTo>
                    <a:pt x="1668031" y="397790"/>
                  </a:lnTo>
                  <a:lnTo>
                    <a:pt x="1666718" y="453628"/>
                  </a:lnTo>
                  <a:lnTo>
                    <a:pt x="1661990" y="510024"/>
                  </a:lnTo>
                  <a:lnTo>
                    <a:pt x="1654181" y="565338"/>
                  </a:lnTo>
                  <a:lnTo>
                    <a:pt x="1643625" y="617931"/>
                  </a:lnTo>
                  <a:lnTo>
                    <a:pt x="1630655" y="666162"/>
                  </a:lnTo>
                  <a:lnTo>
                    <a:pt x="1615604" y="708390"/>
                  </a:lnTo>
                  <a:lnTo>
                    <a:pt x="1598806" y="742976"/>
                  </a:lnTo>
                  <a:lnTo>
                    <a:pt x="1530969" y="804389"/>
                  </a:lnTo>
                  <a:lnTo>
                    <a:pt x="1478729" y="819817"/>
                  </a:lnTo>
                  <a:lnTo>
                    <a:pt x="1428732" y="820045"/>
                  </a:lnTo>
                  <a:close/>
                </a:path>
              </a:pathLst>
            </a:custGeom>
            <a:solidFill>
              <a:srgbClr val="BDE4EC">
                <a:alpha val="50000"/>
              </a:srgbClr>
            </a:solidFill>
          </p:spPr>
          <p:txBody>
            <a:bodyPr wrap="square" lIns="0" tIns="0" rIns="0" bIns="0" rtlCol="0"/>
            <a:lstStyle/>
            <a:p>
              <a:endParaRPr sz="1440"/>
            </a:p>
          </p:txBody>
        </p:sp>
        <p:pic>
          <p:nvPicPr>
            <p:cNvPr id="16" name="object 16"/>
            <p:cNvPicPr/>
            <p:nvPr/>
          </p:nvPicPr>
          <p:blipFill>
            <a:blip r:embed="rId7" cstate="print"/>
            <a:stretch>
              <a:fillRect/>
            </a:stretch>
          </p:blipFill>
          <p:spPr>
            <a:xfrm>
              <a:off x="9403372" y="7353776"/>
              <a:ext cx="202357" cy="101226"/>
            </a:xfrm>
            <a:prstGeom prst="rect">
              <a:avLst/>
            </a:prstGeom>
          </p:spPr>
        </p:pic>
        <p:sp>
          <p:nvSpPr>
            <p:cNvPr id="17" name="object 17"/>
            <p:cNvSpPr/>
            <p:nvPr/>
          </p:nvSpPr>
          <p:spPr>
            <a:xfrm>
              <a:off x="7836395" y="6980021"/>
              <a:ext cx="1762125" cy="2505075"/>
            </a:xfrm>
            <a:custGeom>
              <a:avLst/>
              <a:gdLst/>
              <a:ahLst/>
              <a:cxnLst/>
              <a:rect l="l" t="t" r="r" b="b"/>
              <a:pathLst>
                <a:path w="1762125" h="2505075">
                  <a:moveTo>
                    <a:pt x="926172" y="228460"/>
                  </a:moveTo>
                  <a:lnTo>
                    <a:pt x="920127" y="182537"/>
                  </a:lnTo>
                  <a:lnTo>
                    <a:pt x="905243" y="138658"/>
                  </a:lnTo>
                  <a:lnTo>
                    <a:pt x="882091" y="98539"/>
                  </a:lnTo>
                  <a:lnTo>
                    <a:pt x="851560" y="63715"/>
                  </a:lnTo>
                  <a:lnTo>
                    <a:pt x="814819" y="35509"/>
                  </a:lnTo>
                  <a:lnTo>
                    <a:pt x="773290" y="15024"/>
                  </a:lnTo>
                  <a:lnTo>
                    <a:pt x="728560" y="3035"/>
                  </a:lnTo>
                  <a:lnTo>
                    <a:pt x="682358" y="0"/>
                  </a:lnTo>
                  <a:lnTo>
                    <a:pt x="659257" y="1905"/>
                  </a:lnTo>
                  <a:lnTo>
                    <a:pt x="614159" y="12420"/>
                  </a:lnTo>
                  <a:lnTo>
                    <a:pt x="571982" y="31534"/>
                  </a:lnTo>
                  <a:lnTo>
                    <a:pt x="534339" y="58521"/>
                  </a:lnTo>
                  <a:lnTo>
                    <a:pt x="502691" y="92341"/>
                  </a:lnTo>
                  <a:lnTo>
                    <a:pt x="478231" y="131673"/>
                  </a:lnTo>
                  <a:lnTo>
                    <a:pt x="461924" y="175031"/>
                  </a:lnTo>
                  <a:lnTo>
                    <a:pt x="454380" y="220738"/>
                  </a:lnTo>
                  <a:lnTo>
                    <a:pt x="453999" y="243928"/>
                  </a:lnTo>
                  <a:lnTo>
                    <a:pt x="455904" y="267042"/>
                  </a:lnTo>
                  <a:lnTo>
                    <a:pt x="466420" y="312166"/>
                  </a:lnTo>
                  <a:lnTo>
                    <a:pt x="485521" y="354355"/>
                  </a:lnTo>
                  <a:lnTo>
                    <a:pt x="512495" y="392023"/>
                  </a:lnTo>
                  <a:lnTo>
                    <a:pt x="546290" y="423684"/>
                  </a:lnTo>
                  <a:lnTo>
                    <a:pt x="585622" y="448144"/>
                  </a:lnTo>
                  <a:lnTo>
                    <a:pt x="628954" y="464464"/>
                  </a:lnTo>
                  <a:lnTo>
                    <a:pt x="674649" y="472008"/>
                  </a:lnTo>
                  <a:lnTo>
                    <a:pt x="697814" y="472389"/>
                  </a:lnTo>
                  <a:lnTo>
                    <a:pt x="720928" y="470496"/>
                  </a:lnTo>
                  <a:lnTo>
                    <a:pt x="766013" y="459981"/>
                  </a:lnTo>
                  <a:lnTo>
                    <a:pt x="808202" y="440855"/>
                  </a:lnTo>
                  <a:lnTo>
                    <a:pt x="845832" y="413867"/>
                  </a:lnTo>
                  <a:lnTo>
                    <a:pt x="877493" y="380060"/>
                  </a:lnTo>
                  <a:lnTo>
                    <a:pt x="901941" y="340715"/>
                  </a:lnTo>
                  <a:lnTo>
                    <a:pt x="918248" y="297357"/>
                  </a:lnTo>
                  <a:lnTo>
                    <a:pt x="925791" y="251650"/>
                  </a:lnTo>
                  <a:lnTo>
                    <a:pt x="926172" y="236194"/>
                  </a:lnTo>
                  <a:lnTo>
                    <a:pt x="926172" y="228460"/>
                  </a:lnTo>
                  <a:close/>
                </a:path>
                <a:path w="1762125" h="2505075">
                  <a:moveTo>
                    <a:pt x="1712899" y="338721"/>
                  </a:moveTo>
                  <a:lnTo>
                    <a:pt x="1705610" y="300596"/>
                  </a:lnTo>
                  <a:lnTo>
                    <a:pt x="1683715" y="267347"/>
                  </a:lnTo>
                  <a:lnTo>
                    <a:pt x="1602638" y="212509"/>
                  </a:lnTo>
                  <a:lnTo>
                    <a:pt x="1510792" y="172085"/>
                  </a:lnTo>
                  <a:lnTo>
                    <a:pt x="1393151" y="147955"/>
                  </a:lnTo>
                  <a:lnTo>
                    <a:pt x="1283335" y="161124"/>
                  </a:lnTo>
                  <a:lnTo>
                    <a:pt x="1211224" y="202780"/>
                  </a:lnTo>
                  <a:lnTo>
                    <a:pt x="1171702" y="246862"/>
                  </a:lnTo>
                  <a:lnTo>
                    <a:pt x="1159662" y="267347"/>
                  </a:lnTo>
                  <a:lnTo>
                    <a:pt x="1140040" y="271119"/>
                  </a:lnTo>
                  <a:lnTo>
                    <a:pt x="1094155" y="291680"/>
                  </a:lnTo>
                  <a:lnTo>
                    <a:pt x="1041463" y="342900"/>
                  </a:lnTo>
                  <a:lnTo>
                    <a:pt x="1001407" y="438645"/>
                  </a:lnTo>
                  <a:lnTo>
                    <a:pt x="995006" y="568591"/>
                  </a:lnTo>
                  <a:lnTo>
                    <a:pt x="1016330" y="697560"/>
                  </a:lnTo>
                  <a:lnTo>
                    <a:pt x="1044460" y="796353"/>
                  </a:lnTo>
                  <a:lnTo>
                    <a:pt x="1058481" y="835774"/>
                  </a:lnTo>
                  <a:lnTo>
                    <a:pt x="1091717" y="857669"/>
                  </a:lnTo>
                  <a:lnTo>
                    <a:pt x="1129830" y="864971"/>
                  </a:lnTo>
                  <a:lnTo>
                    <a:pt x="1167930" y="857669"/>
                  </a:lnTo>
                  <a:lnTo>
                    <a:pt x="1201166" y="835774"/>
                  </a:lnTo>
                  <a:lnTo>
                    <a:pt x="1223060" y="802513"/>
                  </a:lnTo>
                  <a:lnTo>
                    <a:pt x="1230363" y="764387"/>
                  </a:lnTo>
                  <a:lnTo>
                    <a:pt x="1223060" y="726262"/>
                  </a:lnTo>
                  <a:lnTo>
                    <a:pt x="1201166" y="693013"/>
                  </a:lnTo>
                  <a:lnTo>
                    <a:pt x="1538427" y="410095"/>
                  </a:lnTo>
                  <a:lnTo>
                    <a:pt x="1554886" y="422224"/>
                  </a:lnTo>
                  <a:lnTo>
                    <a:pt x="1572806" y="431190"/>
                  </a:lnTo>
                  <a:lnTo>
                    <a:pt x="1591703" y="436740"/>
                  </a:lnTo>
                  <a:lnTo>
                    <a:pt x="1611071" y="438645"/>
                  </a:lnTo>
                  <a:lnTo>
                    <a:pt x="1630451" y="437108"/>
                  </a:lnTo>
                  <a:lnTo>
                    <a:pt x="1649336" y="432155"/>
                  </a:lnTo>
                  <a:lnTo>
                    <a:pt x="1667256" y="423316"/>
                  </a:lnTo>
                  <a:lnTo>
                    <a:pt x="1683715" y="410095"/>
                  </a:lnTo>
                  <a:lnTo>
                    <a:pt x="1705610" y="376847"/>
                  </a:lnTo>
                  <a:lnTo>
                    <a:pt x="1712899" y="338721"/>
                  </a:lnTo>
                  <a:close/>
                </a:path>
                <a:path w="1762125" h="2505075">
                  <a:moveTo>
                    <a:pt x="1761540" y="1474266"/>
                  </a:moveTo>
                  <a:lnTo>
                    <a:pt x="1528051" y="1175778"/>
                  </a:lnTo>
                  <a:lnTo>
                    <a:pt x="1528051" y="892873"/>
                  </a:lnTo>
                  <a:lnTo>
                    <a:pt x="1281595" y="752716"/>
                  </a:lnTo>
                  <a:lnTo>
                    <a:pt x="1180414" y="955167"/>
                  </a:lnTo>
                  <a:lnTo>
                    <a:pt x="1155801" y="995616"/>
                  </a:lnTo>
                  <a:lnTo>
                    <a:pt x="1124889" y="1029944"/>
                  </a:lnTo>
                  <a:lnTo>
                    <a:pt x="1088656" y="1057732"/>
                  </a:lnTo>
                  <a:lnTo>
                    <a:pt x="1048118" y="1078572"/>
                  </a:lnTo>
                  <a:lnTo>
                    <a:pt x="1004265" y="1092047"/>
                  </a:lnTo>
                  <a:lnTo>
                    <a:pt x="958088" y="1097775"/>
                  </a:lnTo>
                  <a:lnTo>
                    <a:pt x="910602" y="1095324"/>
                  </a:lnTo>
                  <a:lnTo>
                    <a:pt x="866559" y="1084872"/>
                  </a:lnTo>
                  <a:lnTo>
                    <a:pt x="825385" y="1066584"/>
                  </a:lnTo>
                  <a:lnTo>
                    <a:pt x="788073" y="1041311"/>
                  </a:lnTo>
                  <a:lnTo>
                    <a:pt x="755611" y="1009942"/>
                  </a:lnTo>
                  <a:lnTo>
                    <a:pt x="729005" y="973328"/>
                  </a:lnTo>
                  <a:lnTo>
                    <a:pt x="583717" y="731951"/>
                  </a:lnTo>
                  <a:lnTo>
                    <a:pt x="415086" y="752716"/>
                  </a:lnTo>
                  <a:lnTo>
                    <a:pt x="360603" y="1066774"/>
                  </a:lnTo>
                  <a:lnTo>
                    <a:pt x="64858" y="1279601"/>
                  </a:lnTo>
                  <a:lnTo>
                    <a:pt x="0" y="2504706"/>
                  </a:lnTo>
                  <a:lnTo>
                    <a:pt x="1670748" y="2504706"/>
                  </a:lnTo>
                  <a:lnTo>
                    <a:pt x="1761540" y="1474266"/>
                  </a:lnTo>
                  <a:close/>
                </a:path>
              </a:pathLst>
            </a:custGeom>
            <a:solidFill>
              <a:srgbClr val="BDE4EC">
                <a:alpha val="50000"/>
              </a:srgbClr>
            </a:solidFill>
          </p:spPr>
          <p:txBody>
            <a:bodyPr wrap="square" lIns="0" tIns="0" rIns="0" bIns="0" rtlCol="0"/>
            <a:lstStyle/>
            <a:p>
              <a:endParaRPr sz="1440"/>
            </a:p>
          </p:txBody>
        </p:sp>
        <p:sp>
          <p:nvSpPr>
            <p:cNvPr id="18" name="object 18"/>
            <p:cNvSpPr/>
            <p:nvPr/>
          </p:nvSpPr>
          <p:spPr>
            <a:xfrm>
              <a:off x="7109981" y="8137588"/>
              <a:ext cx="3227705" cy="1635760"/>
            </a:xfrm>
            <a:custGeom>
              <a:avLst/>
              <a:gdLst/>
              <a:ahLst/>
              <a:cxnLst/>
              <a:rect l="l" t="t" r="r" b="b"/>
              <a:pathLst>
                <a:path w="3227704" h="1635759">
                  <a:moveTo>
                    <a:pt x="1354239" y="1635239"/>
                  </a:moveTo>
                  <a:lnTo>
                    <a:pt x="1260843" y="1287437"/>
                  </a:lnTo>
                  <a:lnTo>
                    <a:pt x="1244168" y="1244346"/>
                  </a:lnTo>
                  <a:lnTo>
                    <a:pt x="1219504" y="1205915"/>
                  </a:lnTo>
                  <a:lnTo>
                    <a:pt x="1187615" y="1173251"/>
                  </a:lnTo>
                  <a:lnTo>
                    <a:pt x="1149261" y="1147318"/>
                  </a:lnTo>
                  <a:lnTo>
                    <a:pt x="1105179" y="1129106"/>
                  </a:lnTo>
                  <a:lnTo>
                    <a:pt x="889190" y="1067371"/>
                  </a:lnTo>
                  <a:lnTo>
                    <a:pt x="889850" y="1066812"/>
                  </a:lnTo>
                  <a:lnTo>
                    <a:pt x="857186" y="930706"/>
                  </a:lnTo>
                  <a:lnTo>
                    <a:pt x="856132" y="828675"/>
                  </a:lnTo>
                  <a:lnTo>
                    <a:pt x="865835" y="779132"/>
                  </a:lnTo>
                  <a:lnTo>
                    <a:pt x="893013" y="797204"/>
                  </a:lnTo>
                  <a:lnTo>
                    <a:pt x="937844" y="805967"/>
                  </a:lnTo>
                  <a:lnTo>
                    <a:pt x="982687" y="797204"/>
                  </a:lnTo>
                  <a:lnTo>
                    <a:pt x="1022159" y="770928"/>
                  </a:lnTo>
                  <a:lnTo>
                    <a:pt x="929792" y="678522"/>
                  </a:lnTo>
                  <a:lnTo>
                    <a:pt x="944753" y="651916"/>
                  </a:lnTo>
                  <a:lnTo>
                    <a:pt x="969289" y="600087"/>
                  </a:lnTo>
                  <a:lnTo>
                    <a:pt x="989330" y="548322"/>
                  </a:lnTo>
                  <a:lnTo>
                    <a:pt x="1004773" y="496951"/>
                  </a:lnTo>
                  <a:lnTo>
                    <a:pt x="1015530" y="446341"/>
                  </a:lnTo>
                  <a:lnTo>
                    <a:pt x="1021511" y="396836"/>
                  </a:lnTo>
                  <a:lnTo>
                    <a:pt x="1022642" y="348805"/>
                  </a:lnTo>
                  <a:lnTo>
                    <a:pt x="1018806" y="302577"/>
                  </a:lnTo>
                  <a:lnTo>
                    <a:pt x="1009929" y="258508"/>
                  </a:lnTo>
                  <a:lnTo>
                    <a:pt x="995908" y="216954"/>
                  </a:lnTo>
                  <a:lnTo>
                    <a:pt x="976668" y="178269"/>
                  </a:lnTo>
                  <a:lnTo>
                    <a:pt x="952119" y="142798"/>
                  </a:lnTo>
                  <a:lnTo>
                    <a:pt x="916203" y="102908"/>
                  </a:lnTo>
                  <a:lnTo>
                    <a:pt x="878281" y="70015"/>
                  </a:lnTo>
                  <a:lnTo>
                    <a:pt x="838733" y="43840"/>
                  </a:lnTo>
                  <a:lnTo>
                    <a:pt x="797941" y="24066"/>
                  </a:lnTo>
                  <a:lnTo>
                    <a:pt x="756246" y="10375"/>
                  </a:lnTo>
                  <a:lnTo>
                    <a:pt x="714032" y="2451"/>
                  </a:lnTo>
                  <a:lnTo>
                    <a:pt x="671690" y="0"/>
                  </a:lnTo>
                  <a:lnTo>
                    <a:pt x="629564" y="2705"/>
                  </a:lnTo>
                  <a:lnTo>
                    <a:pt x="588022" y="10248"/>
                  </a:lnTo>
                  <a:lnTo>
                    <a:pt x="547458" y="22326"/>
                  </a:lnTo>
                  <a:lnTo>
                    <a:pt x="508228" y="38620"/>
                  </a:lnTo>
                  <a:lnTo>
                    <a:pt x="470712" y="58839"/>
                  </a:lnTo>
                  <a:lnTo>
                    <a:pt x="435267" y="82651"/>
                  </a:lnTo>
                  <a:lnTo>
                    <a:pt x="402272" y="109753"/>
                  </a:lnTo>
                  <a:lnTo>
                    <a:pt x="372097" y="139827"/>
                  </a:lnTo>
                  <a:lnTo>
                    <a:pt x="352666" y="163423"/>
                  </a:lnTo>
                  <a:lnTo>
                    <a:pt x="282778" y="93484"/>
                  </a:lnTo>
                  <a:lnTo>
                    <a:pt x="256514" y="132994"/>
                  </a:lnTo>
                  <a:lnTo>
                    <a:pt x="247764" y="177838"/>
                  </a:lnTo>
                  <a:lnTo>
                    <a:pt x="256108" y="220675"/>
                  </a:lnTo>
                  <a:lnTo>
                    <a:pt x="179006" y="220675"/>
                  </a:lnTo>
                  <a:lnTo>
                    <a:pt x="188937" y="267792"/>
                  </a:lnTo>
                  <a:lnTo>
                    <a:pt x="215658" y="305676"/>
                  </a:lnTo>
                  <a:lnTo>
                    <a:pt x="254533" y="330898"/>
                  </a:lnTo>
                  <a:lnTo>
                    <a:pt x="282663" y="336461"/>
                  </a:lnTo>
                  <a:lnTo>
                    <a:pt x="282575" y="336943"/>
                  </a:lnTo>
                  <a:lnTo>
                    <a:pt x="277418" y="389699"/>
                  </a:lnTo>
                  <a:lnTo>
                    <a:pt x="275793" y="445223"/>
                  </a:lnTo>
                  <a:lnTo>
                    <a:pt x="277444" y="502310"/>
                  </a:lnTo>
                  <a:lnTo>
                    <a:pt x="282130" y="559714"/>
                  </a:lnTo>
                  <a:lnTo>
                    <a:pt x="289598" y="616204"/>
                  </a:lnTo>
                  <a:lnTo>
                    <a:pt x="299593" y="670534"/>
                  </a:lnTo>
                  <a:lnTo>
                    <a:pt x="311861" y="721499"/>
                  </a:lnTo>
                  <a:lnTo>
                    <a:pt x="326174" y="767854"/>
                  </a:lnTo>
                  <a:lnTo>
                    <a:pt x="342252" y="808380"/>
                  </a:lnTo>
                  <a:lnTo>
                    <a:pt x="378777" y="866965"/>
                  </a:lnTo>
                  <a:lnTo>
                    <a:pt x="426847" y="904786"/>
                  </a:lnTo>
                  <a:lnTo>
                    <a:pt x="478028" y="924737"/>
                  </a:lnTo>
                  <a:lnTo>
                    <a:pt x="516051" y="929093"/>
                  </a:lnTo>
                  <a:lnTo>
                    <a:pt x="498106" y="1074547"/>
                  </a:lnTo>
                  <a:lnTo>
                    <a:pt x="264617" y="1134300"/>
                  </a:lnTo>
                  <a:lnTo>
                    <a:pt x="220243" y="1149972"/>
                  </a:lnTo>
                  <a:lnTo>
                    <a:pt x="181102" y="1174381"/>
                  </a:lnTo>
                  <a:lnTo>
                    <a:pt x="148069" y="1206246"/>
                  </a:lnTo>
                  <a:lnTo>
                    <a:pt x="122021" y="1244307"/>
                  </a:lnTo>
                  <a:lnTo>
                    <a:pt x="103771" y="1287437"/>
                  </a:lnTo>
                  <a:lnTo>
                    <a:pt x="0" y="1635239"/>
                  </a:lnTo>
                  <a:lnTo>
                    <a:pt x="1354239" y="1635239"/>
                  </a:lnTo>
                  <a:close/>
                </a:path>
                <a:path w="3227704" h="1635759">
                  <a:moveTo>
                    <a:pt x="3227336" y="1630045"/>
                  </a:moveTo>
                  <a:lnTo>
                    <a:pt x="3128759" y="1305610"/>
                  </a:lnTo>
                  <a:lnTo>
                    <a:pt x="3106712" y="1256296"/>
                  </a:lnTo>
                  <a:lnTo>
                    <a:pt x="3072981" y="1214767"/>
                  </a:lnTo>
                  <a:lnTo>
                    <a:pt x="3029521" y="1182966"/>
                  </a:lnTo>
                  <a:lnTo>
                    <a:pt x="2978289" y="1162850"/>
                  </a:lnTo>
                  <a:lnTo>
                    <a:pt x="2856674" y="1133652"/>
                  </a:lnTo>
                  <a:lnTo>
                    <a:pt x="2802077" y="1119784"/>
                  </a:lnTo>
                  <a:lnTo>
                    <a:pt x="2760357" y="1108341"/>
                  </a:lnTo>
                  <a:lnTo>
                    <a:pt x="2742400" y="971753"/>
                  </a:lnTo>
                  <a:lnTo>
                    <a:pt x="2775839" y="967994"/>
                  </a:lnTo>
                  <a:lnTo>
                    <a:pt x="2824022" y="949337"/>
                  </a:lnTo>
                  <a:lnTo>
                    <a:pt x="2869323" y="913676"/>
                  </a:lnTo>
                  <a:lnTo>
                    <a:pt x="2906230" y="853033"/>
                  </a:lnTo>
                  <a:lnTo>
                    <a:pt x="2922282" y="810818"/>
                  </a:lnTo>
                  <a:lnTo>
                    <a:pt x="2936341" y="762609"/>
                  </a:lnTo>
                  <a:lnTo>
                    <a:pt x="2948089" y="709828"/>
                  </a:lnTo>
                  <a:lnTo>
                    <a:pt x="2957258" y="653923"/>
                  </a:lnTo>
                  <a:lnTo>
                    <a:pt x="2963532" y="596328"/>
                  </a:lnTo>
                  <a:lnTo>
                    <a:pt x="2966174" y="546671"/>
                  </a:lnTo>
                  <a:lnTo>
                    <a:pt x="2989338" y="530390"/>
                  </a:lnTo>
                  <a:lnTo>
                    <a:pt x="3019793" y="500138"/>
                  </a:lnTo>
                  <a:lnTo>
                    <a:pt x="3044774" y="465035"/>
                  </a:lnTo>
                  <a:lnTo>
                    <a:pt x="3063557" y="425767"/>
                  </a:lnTo>
                  <a:lnTo>
                    <a:pt x="3075368" y="383019"/>
                  </a:lnTo>
                  <a:lnTo>
                    <a:pt x="3079470" y="337464"/>
                  </a:lnTo>
                  <a:lnTo>
                    <a:pt x="2990634" y="337464"/>
                  </a:lnTo>
                  <a:lnTo>
                    <a:pt x="2997136" y="324840"/>
                  </a:lnTo>
                  <a:lnTo>
                    <a:pt x="3004235" y="280365"/>
                  </a:lnTo>
                  <a:lnTo>
                    <a:pt x="2997136" y="235889"/>
                  </a:lnTo>
                  <a:lnTo>
                    <a:pt x="2977337" y="197396"/>
                  </a:lnTo>
                  <a:lnTo>
                    <a:pt x="2947073" y="167119"/>
                  </a:lnTo>
                  <a:lnTo>
                    <a:pt x="2908592" y="147307"/>
                  </a:lnTo>
                  <a:lnTo>
                    <a:pt x="2864142" y="140208"/>
                  </a:lnTo>
                  <a:lnTo>
                    <a:pt x="2864142" y="218973"/>
                  </a:lnTo>
                  <a:lnTo>
                    <a:pt x="2842831" y="198107"/>
                  </a:lnTo>
                  <a:lnTo>
                    <a:pt x="2809494" y="171602"/>
                  </a:lnTo>
                  <a:lnTo>
                    <a:pt x="2773654" y="148704"/>
                  </a:lnTo>
                  <a:lnTo>
                    <a:pt x="2735732" y="129768"/>
                  </a:lnTo>
                  <a:lnTo>
                    <a:pt x="2696146" y="115150"/>
                  </a:lnTo>
                  <a:lnTo>
                    <a:pt x="2655290" y="105168"/>
                  </a:lnTo>
                  <a:lnTo>
                    <a:pt x="2613583" y="100177"/>
                  </a:lnTo>
                  <a:lnTo>
                    <a:pt x="2571445" y="100507"/>
                  </a:lnTo>
                  <a:lnTo>
                    <a:pt x="2529268" y="106527"/>
                  </a:lnTo>
                  <a:lnTo>
                    <a:pt x="2487472" y="118554"/>
                  </a:lnTo>
                  <a:lnTo>
                    <a:pt x="2446464" y="136931"/>
                  </a:lnTo>
                  <a:lnTo>
                    <a:pt x="2406662" y="162013"/>
                  </a:lnTo>
                  <a:lnTo>
                    <a:pt x="2368473" y="194144"/>
                  </a:lnTo>
                  <a:lnTo>
                    <a:pt x="2332304" y="233641"/>
                  </a:lnTo>
                  <a:lnTo>
                    <a:pt x="2309482" y="267614"/>
                  </a:lnTo>
                  <a:lnTo>
                    <a:pt x="2291562" y="304406"/>
                  </a:lnTo>
                  <a:lnTo>
                    <a:pt x="2278469" y="343750"/>
                  </a:lnTo>
                  <a:lnTo>
                    <a:pt x="2270137" y="385343"/>
                  </a:lnTo>
                  <a:lnTo>
                    <a:pt x="2266480" y="428879"/>
                  </a:lnTo>
                  <a:lnTo>
                    <a:pt x="2267445" y="474065"/>
                  </a:lnTo>
                  <a:lnTo>
                    <a:pt x="2268842" y="485978"/>
                  </a:lnTo>
                  <a:lnTo>
                    <a:pt x="2251354" y="586841"/>
                  </a:lnTo>
                  <a:lnTo>
                    <a:pt x="2188641" y="877011"/>
                  </a:lnTo>
                  <a:lnTo>
                    <a:pt x="2128367" y="1139456"/>
                  </a:lnTo>
                  <a:lnTo>
                    <a:pt x="2114804" y="1196898"/>
                  </a:lnTo>
                  <a:lnTo>
                    <a:pt x="2097519" y="1210538"/>
                  </a:lnTo>
                  <a:lnTo>
                    <a:pt x="2064842" y="1253248"/>
                  </a:lnTo>
                  <a:lnTo>
                    <a:pt x="2044331" y="1303007"/>
                  </a:lnTo>
                  <a:lnTo>
                    <a:pt x="1956117" y="1630045"/>
                  </a:lnTo>
                  <a:lnTo>
                    <a:pt x="3227336" y="1630045"/>
                  </a:lnTo>
                  <a:close/>
                </a:path>
              </a:pathLst>
            </a:custGeom>
            <a:solidFill>
              <a:srgbClr val="BDE4EC"/>
            </a:solidFill>
          </p:spPr>
          <p:txBody>
            <a:bodyPr wrap="square" lIns="0" tIns="0" rIns="0" bIns="0" rtlCol="0"/>
            <a:lstStyle/>
            <a:p>
              <a:endParaRPr sz="1440"/>
            </a:p>
          </p:txBody>
        </p:sp>
        <p:sp>
          <p:nvSpPr>
            <p:cNvPr id="19" name="object 19"/>
            <p:cNvSpPr/>
            <p:nvPr/>
          </p:nvSpPr>
          <p:spPr>
            <a:xfrm>
              <a:off x="8054322" y="9155083"/>
              <a:ext cx="1466215" cy="615315"/>
            </a:xfrm>
            <a:custGeom>
              <a:avLst/>
              <a:gdLst/>
              <a:ahLst/>
              <a:cxnLst/>
              <a:rect l="l" t="t" r="r" b="b"/>
              <a:pathLst>
                <a:path w="1466215" h="615315">
                  <a:moveTo>
                    <a:pt x="1465794" y="615143"/>
                  </a:moveTo>
                  <a:lnTo>
                    <a:pt x="0" y="615143"/>
                  </a:lnTo>
                  <a:lnTo>
                    <a:pt x="111556" y="241385"/>
                  </a:lnTo>
                  <a:lnTo>
                    <a:pt x="130629" y="194208"/>
                  </a:lnTo>
                  <a:lnTo>
                    <a:pt x="158918" y="153012"/>
                  </a:lnTo>
                  <a:lnTo>
                    <a:pt x="195051" y="118792"/>
                  </a:lnTo>
                  <a:lnTo>
                    <a:pt x="237661" y="92546"/>
                  </a:lnTo>
                  <a:lnTo>
                    <a:pt x="285375" y="75270"/>
                  </a:lnTo>
                  <a:lnTo>
                    <a:pt x="537025" y="10382"/>
                  </a:lnTo>
                  <a:lnTo>
                    <a:pt x="962495" y="0"/>
                  </a:lnTo>
                  <a:lnTo>
                    <a:pt x="1195984" y="67484"/>
                  </a:lnTo>
                  <a:lnTo>
                    <a:pt x="1241893" y="87293"/>
                  </a:lnTo>
                  <a:lnTo>
                    <a:pt x="1282448" y="115075"/>
                  </a:lnTo>
                  <a:lnTo>
                    <a:pt x="1316651" y="150084"/>
                  </a:lnTo>
                  <a:lnTo>
                    <a:pt x="1343508" y="191571"/>
                  </a:lnTo>
                  <a:lnTo>
                    <a:pt x="1362021" y="238789"/>
                  </a:lnTo>
                  <a:lnTo>
                    <a:pt x="1465794" y="615143"/>
                  </a:lnTo>
                  <a:close/>
                </a:path>
              </a:pathLst>
            </a:custGeom>
            <a:solidFill>
              <a:srgbClr val="2552E3"/>
            </a:solidFill>
          </p:spPr>
          <p:txBody>
            <a:bodyPr wrap="square" lIns="0" tIns="0" rIns="0" bIns="0" rtlCol="0"/>
            <a:lstStyle/>
            <a:p>
              <a:endParaRPr sz="1440"/>
            </a:p>
          </p:txBody>
        </p:sp>
        <p:sp>
          <p:nvSpPr>
            <p:cNvPr id="20" name="object 20"/>
            <p:cNvSpPr/>
            <p:nvPr/>
          </p:nvSpPr>
          <p:spPr>
            <a:xfrm>
              <a:off x="8593942" y="8677503"/>
              <a:ext cx="422909" cy="595630"/>
            </a:xfrm>
            <a:custGeom>
              <a:avLst/>
              <a:gdLst/>
              <a:ahLst/>
              <a:cxnLst/>
              <a:rect l="l" t="t" r="r" b="b"/>
              <a:pathLst>
                <a:path w="422909" h="595629">
                  <a:moveTo>
                    <a:pt x="288943" y="595271"/>
                  </a:moveTo>
                  <a:lnTo>
                    <a:pt x="151119" y="585294"/>
                  </a:lnTo>
                  <a:lnTo>
                    <a:pt x="43454" y="524704"/>
                  </a:lnTo>
                  <a:lnTo>
                    <a:pt x="0" y="487961"/>
                  </a:lnTo>
                  <a:lnTo>
                    <a:pt x="28537" y="262149"/>
                  </a:lnTo>
                  <a:lnTo>
                    <a:pt x="166036" y="25955"/>
                  </a:lnTo>
                  <a:lnTo>
                    <a:pt x="396931" y="0"/>
                  </a:lnTo>
                  <a:lnTo>
                    <a:pt x="407309" y="129777"/>
                  </a:lnTo>
                  <a:lnTo>
                    <a:pt x="398431" y="153866"/>
                  </a:lnTo>
                  <a:lnTo>
                    <a:pt x="384933" y="223216"/>
                  </a:lnTo>
                  <a:lnTo>
                    <a:pt x="386514" y="333445"/>
                  </a:lnTo>
                  <a:lnTo>
                    <a:pt x="422875" y="480175"/>
                  </a:lnTo>
                  <a:lnTo>
                    <a:pt x="288943" y="595271"/>
                  </a:lnTo>
                  <a:close/>
                </a:path>
              </a:pathLst>
            </a:custGeom>
            <a:solidFill>
              <a:srgbClr val="FFC298"/>
            </a:solidFill>
          </p:spPr>
          <p:txBody>
            <a:bodyPr wrap="square" lIns="0" tIns="0" rIns="0" bIns="0" rtlCol="0"/>
            <a:lstStyle/>
            <a:p>
              <a:endParaRPr sz="1440"/>
            </a:p>
          </p:txBody>
        </p:sp>
        <p:sp>
          <p:nvSpPr>
            <p:cNvPr id="21" name="object 21"/>
            <p:cNvSpPr/>
            <p:nvPr/>
          </p:nvSpPr>
          <p:spPr>
            <a:xfrm>
              <a:off x="8601725" y="8677502"/>
              <a:ext cx="389255" cy="421005"/>
            </a:xfrm>
            <a:custGeom>
              <a:avLst/>
              <a:gdLst/>
              <a:ahLst/>
              <a:cxnLst/>
              <a:rect l="l" t="t" r="r" b="b"/>
              <a:pathLst>
                <a:path w="389254" h="421004">
                  <a:moveTo>
                    <a:pt x="0" y="420477"/>
                  </a:moveTo>
                  <a:lnTo>
                    <a:pt x="20754" y="262149"/>
                  </a:lnTo>
                  <a:lnTo>
                    <a:pt x="155659" y="25955"/>
                  </a:lnTo>
                  <a:lnTo>
                    <a:pt x="386554" y="0"/>
                  </a:lnTo>
                  <a:lnTo>
                    <a:pt x="389148" y="33742"/>
                  </a:lnTo>
                  <a:lnTo>
                    <a:pt x="378609" y="43313"/>
                  </a:lnTo>
                  <a:lnTo>
                    <a:pt x="332235" y="76081"/>
                  </a:lnTo>
                  <a:lnTo>
                    <a:pt x="321696" y="85652"/>
                  </a:lnTo>
                  <a:lnTo>
                    <a:pt x="316651" y="144790"/>
                  </a:lnTo>
                  <a:lnTo>
                    <a:pt x="307703" y="197707"/>
                  </a:lnTo>
                  <a:lnTo>
                    <a:pt x="294126" y="244541"/>
                  </a:lnTo>
                  <a:lnTo>
                    <a:pt x="275195" y="285426"/>
                  </a:lnTo>
                  <a:lnTo>
                    <a:pt x="250182" y="320500"/>
                  </a:lnTo>
                  <a:lnTo>
                    <a:pt x="218362" y="349898"/>
                  </a:lnTo>
                  <a:lnTo>
                    <a:pt x="179008" y="373758"/>
                  </a:lnTo>
                  <a:lnTo>
                    <a:pt x="102151" y="404904"/>
                  </a:lnTo>
                  <a:lnTo>
                    <a:pt x="50954" y="417557"/>
                  </a:lnTo>
                  <a:lnTo>
                    <a:pt x="0" y="420477"/>
                  </a:lnTo>
                  <a:close/>
                </a:path>
              </a:pathLst>
            </a:custGeom>
            <a:solidFill>
              <a:srgbClr val="E19179"/>
            </a:solidFill>
          </p:spPr>
          <p:txBody>
            <a:bodyPr wrap="square" lIns="0" tIns="0" rIns="0" bIns="0" rtlCol="0"/>
            <a:lstStyle/>
            <a:p>
              <a:endParaRPr sz="1440"/>
            </a:p>
          </p:txBody>
        </p:sp>
        <p:sp>
          <p:nvSpPr>
            <p:cNvPr id="22" name="object 22"/>
            <p:cNvSpPr/>
            <p:nvPr/>
          </p:nvSpPr>
          <p:spPr>
            <a:xfrm>
              <a:off x="8352402" y="8152048"/>
              <a:ext cx="678815" cy="858519"/>
            </a:xfrm>
            <a:custGeom>
              <a:avLst/>
              <a:gdLst/>
              <a:ahLst/>
              <a:cxnLst/>
              <a:rect l="l" t="t" r="r" b="b"/>
              <a:pathLst>
                <a:path w="678815" h="858520">
                  <a:moveTo>
                    <a:pt x="321608" y="858410"/>
                  </a:moveTo>
                  <a:lnTo>
                    <a:pt x="272233" y="858017"/>
                  </a:lnTo>
                  <a:lnTo>
                    <a:pt x="220906" y="847498"/>
                  </a:lnTo>
                  <a:lnTo>
                    <a:pt x="170078" y="824085"/>
                  </a:lnTo>
                  <a:lnTo>
                    <a:pt x="122201" y="785008"/>
                  </a:lnTo>
                  <a:lnTo>
                    <a:pt x="86400" y="731507"/>
                  </a:lnTo>
                  <a:lnTo>
                    <a:pt x="70066" y="695396"/>
                  </a:lnTo>
                  <a:lnTo>
                    <a:pt x="55009" y="654131"/>
                  </a:lnTo>
                  <a:lnTo>
                    <a:pt x="41403" y="608527"/>
                  </a:lnTo>
                  <a:lnTo>
                    <a:pt x="29423" y="559397"/>
                  </a:lnTo>
                  <a:lnTo>
                    <a:pt x="19242" y="507558"/>
                  </a:lnTo>
                  <a:lnTo>
                    <a:pt x="11035" y="453823"/>
                  </a:lnTo>
                  <a:lnTo>
                    <a:pt x="4976" y="399007"/>
                  </a:lnTo>
                  <a:lnTo>
                    <a:pt x="1239" y="343925"/>
                  </a:lnTo>
                  <a:lnTo>
                    <a:pt x="0" y="289391"/>
                  </a:lnTo>
                  <a:lnTo>
                    <a:pt x="1431" y="236220"/>
                  </a:lnTo>
                  <a:lnTo>
                    <a:pt x="5707" y="185227"/>
                  </a:lnTo>
                  <a:lnTo>
                    <a:pt x="13002" y="137226"/>
                  </a:lnTo>
                  <a:lnTo>
                    <a:pt x="23492" y="93032"/>
                  </a:lnTo>
                  <a:lnTo>
                    <a:pt x="37349" y="53460"/>
                  </a:lnTo>
                  <a:lnTo>
                    <a:pt x="54748" y="19323"/>
                  </a:lnTo>
                  <a:lnTo>
                    <a:pt x="127957" y="3547"/>
                  </a:lnTo>
                  <a:lnTo>
                    <a:pt x="174087" y="674"/>
                  </a:lnTo>
                  <a:lnTo>
                    <a:pt x="227028" y="0"/>
                  </a:lnTo>
                  <a:lnTo>
                    <a:pt x="284346" y="2128"/>
                  </a:lnTo>
                  <a:lnTo>
                    <a:pt x="343610" y="7663"/>
                  </a:lnTo>
                  <a:lnTo>
                    <a:pt x="402388" y="17209"/>
                  </a:lnTo>
                  <a:lnTo>
                    <a:pt x="458247" y="31368"/>
                  </a:lnTo>
                  <a:lnTo>
                    <a:pt x="508755" y="50746"/>
                  </a:lnTo>
                  <a:lnTo>
                    <a:pt x="551481" y="75946"/>
                  </a:lnTo>
                  <a:lnTo>
                    <a:pt x="583991" y="107572"/>
                  </a:lnTo>
                  <a:lnTo>
                    <a:pt x="615617" y="153861"/>
                  </a:lnTo>
                  <a:lnTo>
                    <a:pt x="640027" y="199488"/>
                  </a:lnTo>
                  <a:lnTo>
                    <a:pt x="657881" y="244751"/>
                  </a:lnTo>
                  <a:lnTo>
                    <a:pt x="669842" y="289951"/>
                  </a:lnTo>
                  <a:lnTo>
                    <a:pt x="676571" y="335385"/>
                  </a:lnTo>
                  <a:lnTo>
                    <a:pt x="678732" y="381353"/>
                  </a:lnTo>
                  <a:lnTo>
                    <a:pt x="676984" y="428155"/>
                  </a:lnTo>
                  <a:lnTo>
                    <a:pt x="671991" y="476089"/>
                  </a:lnTo>
                  <a:lnTo>
                    <a:pt x="664415" y="525454"/>
                  </a:lnTo>
                  <a:lnTo>
                    <a:pt x="649492" y="579697"/>
                  </a:lnTo>
                  <a:lnTo>
                    <a:pt x="627243" y="629438"/>
                  </a:lnTo>
                  <a:lnTo>
                    <a:pt x="599339" y="674556"/>
                  </a:lnTo>
                  <a:lnTo>
                    <a:pt x="567452" y="714929"/>
                  </a:lnTo>
                  <a:lnTo>
                    <a:pt x="533254" y="750435"/>
                  </a:lnTo>
                  <a:lnTo>
                    <a:pt x="498418" y="780953"/>
                  </a:lnTo>
                  <a:lnTo>
                    <a:pt x="464616" y="806361"/>
                  </a:lnTo>
                  <a:lnTo>
                    <a:pt x="404702" y="839901"/>
                  </a:lnTo>
                  <a:lnTo>
                    <a:pt x="366582" y="851448"/>
                  </a:lnTo>
                  <a:lnTo>
                    <a:pt x="321608" y="858410"/>
                  </a:lnTo>
                  <a:close/>
                </a:path>
              </a:pathLst>
            </a:custGeom>
            <a:solidFill>
              <a:srgbClr val="FFC298"/>
            </a:solidFill>
          </p:spPr>
          <p:txBody>
            <a:bodyPr wrap="square" lIns="0" tIns="0" rIns="0" bIns="0" rtlCol="0"/>
            <a:lstStyle/>
            <a:p>
              <a:endParaRPr sz="1440"/>
            </a:p>
          </p:txBody>
        </p:sp>
        <p:sp>
          <p:nvSpPr>
            <p:cNvPr id="23" name="object 23"/>
            <p:cNvSpPr/>
            <p:nvPr/>
          </p:nvSpPr>
          <p:spPr>
            <a:xfrm>
              <a:off x="8213022" y="7940125"/>
              <a:ext cx="1001394" cy="864869"/>
            </a:xfrm>
            <a:custGeom>
              <a:avLst/>
              <a:gdLst/>
              <a:ahLst/>
              <a:cxnLst/>
              <a:rect l="l" t="t" r="r" b="b"/>
              <a:pathLst>
                <a:path w="1001395" h="864870">
                  <a:moveTo>
                    <a:pt x="790823" y="864558"/>
                  </a:moveTo>
                  <a:lnTo>
                    <a:pt x="639339" y="681370"/>
                  </a:lnTo>
                  <a:lnTo>
                    <a:pt x="561550" y="508645"/>
                  </a:lnTo>
                  <a:lnTo>
                    <a:pt x="532890" y="380206"/>
                  </a:lnTo>
                  <a:lnTo>
                    <a:pt x="528796" y="329877"/>
                  </a:lnTo>
                  <a:lnTo>
                    <a:pt x="494705" y="350317"/>
                  </a:lnTo>
                  <a:lnTo>
                    <a:pt x="405890" y="390223"/>
                  </a:lnTo>
                  <a:lnTo>
                    <a:pt x="282538" y="417476"/>
                  </a:lnTo>
                  <a:lnTo>
                    <a:pt x="144836" y="399956"/>
                  </a:lnTo>
                  <a:lnTo>
                    <a:pt x="43049" y="330647"/>
                  </a:lnTo>
                  <a:lnTo>
                    <a:pt x="3769" y="246495"/>
                  </a:lnTo>
                  <a:lnTo>
                    <a:pt x="0" y="175482"/>
                  </a:lnTo>
                  <a:lnTo>
                    <a:pt x="4742" y="145593"/>
                  </a:lnTo>
                  <a:lnTo>
                    <a:pt x="131864" y="194908"/>
                  </a:lnTo>
                  <a:lnTo>
                    <a:pt x="173333" y="146485"/>
                  </a:lnTo>
                  <a:lnTo>
                    <a:pt x="294334" y="54749"/>
                  </a:lnTo>
                  <a:lnTo>
                    <a:pt x="489760" y="0"/>
                  </a:lnTo>
                  <a:lnTo>
                    <a:pt x="754503" y="62536"/>
                  </a:lnTo>
                  <a:lnTo>
                    <a:pt x="799594" y="88064"/>
                  </a:lnTo>
                  <a:lnTo>
                    <a:pt x="839641" y="117029"/>
                  </a:lnTo>
                  <a:lnTo>
                    <a:pt x="874815" y="149056"/>
                  </a:lnTo>
                  <a:lnTo>
                    <a:pt x="905286" y="183769"/>
                  </a:lnTo>
                  <a:lnTo>
                    <a:pt x="931226" y="220795"/>
                  </a:lnTo>
                  <a:lnTo>
                    <a:pt x="952806" y="259757"/>
                  </a:lnTo>
                  <a:lnTo>
                    <a:pt x="970198" y="300280"/>
                  </a:lnTo>
                  <a:lnTo>
                    <a:pt x="983572" y="341989"/>
                  </a:lnTo>
                  <a:lnTo>
                    <a:pt x="993100" y="384510"/>
                  </a:lnTo>
                  <a:lnTo>
                    <a:pt x="998952" y="427466"/>
                  </a:lnTo>
                  <a:lnTo>
                    <a:pt x="1001300" y="470484"/>
                  </a:lnTo>
                  <a:lnTo>
                    <a:pt x="1000315" y="513187"/>
                  </a:lnTo>
                  <a:lnTo>
                    <a:pt x="996168" y="555201"/>
                  </a:lnTo>
                  <a:lnTo>
                    <a:pt x="989031" y="596150"/>
                  </a:lnTo>
                  <a:lnTo>
                    <a:pt x="979074" y="635659"/>
                  </a:lnTo>
                  <a:lnTo>
                    <a:pt x="966469" y="673354"/>
                  </a:lnTo>
                  <a:lnTo>
                    <a:pt x="951386" y="708858"/>
                  </a:lnTo>
                  <a:lnTo>
                    <a:pt x="914474" y="771797"/>
                  </a:lnTo>
                  <a:lnTo>
                    <a:pt x="869707" y="821473"/>
                  </a:lnTo>
                  <a:lnTo>
                    <a:pt x="818454" y="854888"/>
                  </a:lnTo>
                  <a:lnTo>
                    <a:pt x="790823" y="864558"/>
                  </a:lnTo>
                  <a:close/>
                </a:path>
              </a:pathLst>
            </a:custGeom>
            <a:solidFill>
              <a:srgbClr val="892E1C"/>
            </a:solidFill>
          </p:spPr>
          <p:txBody>
            <a:bodyPr wrap="square" lIns="0" tIns="0" rIns="0" bIns="0" rtlCol="0"/>
            <a:lstStyle/>
            <a:p>
              <a:endParaRPr sz="1440"/>
            </a:p>
          </p:txBody>
        </p:sp>
        <p:pic>
          <p:nvPicPr>
            <p:cNvPr id="24" name="object 24"/>
            <p:cNvPicPr/>
            <p:nvPr/>
          </p:nvPicPr>
          <p:blipFill>
            <a:blip r:embed="rId8" cstate="print"/>
            <a:stretch>
              <a:fillRect/>
            </a:stretch>
          </p:blipFill>
          <p:spPr>
            <a:xfrm>
              <a:off x="8806677" y="8481970"/>
              <a:ext cx="160848" cy="185150"/>
            </a:xfrm>
            <a:prstGeom prst="rect">
              <a:avLst/>
            </a:prstGeom>
          </p:spPr>
        </p:pic>
        <p:pic>
          <p:nvPicPr>
            <p:cNvPr id="25" name="object 25"/>
            <p:cNvPicPr/>
            <p:nvPr/>
          </p:nvPicPr>
          <p:blipFill>
            <a:blip r:embed="rId9" cstate="print"/>
            <a:stretch>
              <a:fillRect/>
            </a:stretch>
          </p:blipFill>
          <p:spPr>
            <a:xfrm>
              <a:off x="8282623" y="7953346"/>
              <a:ext cx="98584" cy="197261"/>
            </a:xfrm>
            <a:prstGeom prst="rect">
              <a:avLst/>
            </a:prstGeom>
          </p:spPr>
        </p:pic>
        <p:sp>
          <p:nvSpPr>
            <p:cNvPr id="26" name="object 26"/>
            <p:cNvSpPr/>
            <p:nvPr/>
          </p:nvSpPr>
          <p:spPr>
            <a:xfrm>
              <a:off x="9113492" y="6704890"/>
              <a:ext cx="1203960" cy="1066800"/>
            </a:xfrm>
            <a:custGeom>
              <a:avLst/>
              <a:gdLst/>
              <a:ahLst/>
              <a:cxnLst/>
              <a:rect l="l" t="t" r="r" b="b"/>
              <a:pathLst>
                <a:path w="1203959" h="1066800">
                  <a:moveTo>
                    <a:pt x="1107092" y="1066767"/>
                  </a:moveTo>
                  <a:lnTo>
                    <a:pt x="95305" y="1066767"/>
                  </a:lnTo>
                  <a:lnTo>
                    <a:pt x="55290" y="1057880"/>
                  </a:lnTo>
                  <a:lnTo>
                    <a:pt x="24241" y="1034292"/>
                  </a:lnTo>
                  <a:lnTo>
                    <a:pt x="4898" y="1000612"/>
                  </a:lnTo>
                  <a:lnTo>
                    <a:pt x="0" y="961451"/>
                  </a:lnTo>
                  <a:lnTo>
                    <a:pt x="12286" y="921417"/>
                  </a:lnTo>
                  <a:lnTo>
                    <a:pt x="518180" y="46719"/>
                  </a:lnTo>
                  <a:lnTo>
                    <a:pt x="546904" y="15573"/>
                  </a:lnTo>
                  <a:lnTo>
                    <a:pt x="582976" y="0"/>
                  </a:lnTo>
                  <a:lnTo>
                    <a:pt x="621289" y="0"/>
                  </a:lnTo>
                  <a:lnTo>
                    <a:pt x="656738" y="15573"/>
                  </a:lnTo>
                  <a:lnTo>
                    <a:pt x="684217" y="46719"/>
                  </a:lnTo>
                  <a:lnTo>
                    <a:pt x="1190110" y="921417"/>
                  </a:lnTo>
                  <a:lnTo>
                    <a:pt x="1203642" y="961451"/>
                  </a:lnTo>
                  <a:lnTo>
                    <a:pt x="1199367" y="1000612"/>
                  </a:lnTo>
                  <a:lnTo>
                    <a:pt x="1180024" y="1034292"/>
                  </a:lnTo>
                  <a:lnTo>
                    <a:pt x="1148352" y="1057880"/>
                  </a:lnTo>
                  <a:lnTo>
                    <a:pt x="1107092" y="1066767"/>
                  </a:lnTo>
                  <a:close/>
                </a:path>
              </a:pathLst>
            </a:custGeom>
            <a:solidFill>
              <a:srgbClr val="E3444F"/>
            </a:solidFill>
          </p:spPr>
          <p:txBody>
            <a:bodyPr wrap="square" lIns="0" tIns="0" rIns="0" bIns="0" rtlCol="0"/>
            <a:lstStyle/>
            <a:p>
              <a:endParaRPr sz="1440"/>
            </a:p>
          </p:txBody>
        </p:sp>
        <p:sp>
          <p:nvSpPr>
            <p:cNvPr id="27" name="object 27"/>
            <p:cNvSpPr/>
            <p:nvPr/>
          </p:nvSpPr>
          <p:spPr>
            <a:xfrm>
              <a:off x="9623890" y="7005973"/>
              <a:ext cx="181610" cy="387350"/>
            </a:xfrm>
            <a:custGeom>
              <a:avLst/>
              <a:gdLst/>
              <a:ahLst/>
              <a:cxnLst/>
              <a:rect l="l" t="t" r="r" b="b"/>
              <a:pathLst>
                <a:path w="181609" h="387350">
                  <a:moveTo>
                    <a:pt x="129716" y="386735"/>
                  </a:moveTo>
                  <a:lnTo>
                    <a:pt x="54480" y="386735"/>
                  </a:lnTo>
                  <a:lnTo>
                    <a:pt x="0" y="0"/>
                  </a:lnTo>
                  <a:lnTo>
                    <a:pt x="181602" y="0"/>
                  </a:lnTo>
                  <a:lnTo>
                    <a:pt x="129716" y="386735"/>
                  </a:lnTo>
                  <a:close/>
                </a:path>
              </a:pathLst>
            </a:custGeom>
            <a:solidFill>
              <a:srgbClr val="FFFFFF"/>
            </a:solidFill>
          </p:spPr>
          <p:txBody>
            <a:bodyPr wrap="square" lIns="0" tIns="0" rIns="0" bIns="0" rtlCol="0"/>
            <a:lstStyle/>
            <a:p>
              <a:endParaRPr sz="1440"/>
            </a:p>
          </p:txBody>
        </p:sp>
        <p:pic>
          <p:nvPicPr>
            <p:cNvPr id="28" name="object 28"/>
            <p:cNvPicPr/>
            <p:nvPr/>
          </p:nvPicPr>
          <p:blipFill>
            <a:blip r:embed="rId10" cstate="print"/>
            <a:stretch>
              <a:fillRect/>
            </a:stretch>
          </p:blipFill>
          <p:spPr>
            <a:xfrm>
              <a:off x="9649833" y="7491340"/>
              <a:ext cx="129716" cy="129777"/>
            </a:xfrm>
            <a:prstGeom prst="rect">
              <a:avLst/>
            </a:prstGeom>
          </p:spPr>
        </p:pic>
        <p:sp>
          <p:nvSpPr>
            <p:cNvPr id="29" name="object 29"/>
            <p:cNvSpPr/>
            <p:nvPr/>
          </p:nvSpPr>
          <p:spPr>
            <a:xfrm>
              <a:off x="4182128" y="5415005"/>
              <a:ext cx="2607310" cy="2722245"/>
            </a:xfrm>
            <a:custGeom>
              <a:avLst/>
              <a:gdLst/>
              <a:ahLst/>
              <a:cxnLst/>
              <a:rect l="l" t="t" r="r" b="b"/>
              <a:pathLst>
                <a:path w="2607309" h="2722245">
                  <a:moveTo>
                    <a:pt x="0" y="0"/>
                  </a:moveTo>
                  <a:lnTo>
                    <a:pt x="2607047" y="2722156"/>
                  </a:lnTo>
                </a:path>
              </a:pathLst>
            </a:custGeom>
            <a:ln w="76199">
              <a:solidFill>
                <a:srgbClr val="000000"/>
              </a:solidFill>
            </a:ln>
          </p:spPr>
          <p:txBody>
            <a:bodyPr wrap="square" lIns="0" tIns="0" rIns="0" bIns="0" rtlCol="0"/>
            <a:lstStyle/>
            <a:p>
              <a:endParaRPr sz="1440"/>
            </a:p>
          </p:txBody>
        </p:sp>
        <p:sp>
          <p:nvSpPr>
            <p:cNvPr id="30" name="object 30"/>
            <p:cNvSpPr/>
            <p:nvPr/>
          </p:nvSpPr>
          <p:spPr>
            <a:xfrm>
              <a:off x="4168952" y="5401247"/>
              <a:ext cx="187960" cy="189230"/>
            </a:xfrm>
            <a:custGeom>
              <a:avLst/>
              <a:gdLst/>
              <a:ahLst/>
              <a:cxnLst/>
              <a:rect l="l" t="t" r="r" b="b"/>
              <a:pathLst>
                <a:path w="187960" h="189229">
                  <a:moveTo>
                    <a:pt x="187959" y="31006"/>
                  </a:moveTo>
                  <a:lnTo>
                    <a:pt x="0" y="0"/>
                  </a:lnTo>
                  <a:lnTo>
                    <a:pt x="22862" y="189123"/>
                  </a:lnTo>
                </a:path>
              </a:pathLst>
            </a:custGeom>
            <a:ln w="76199">
              <a:solidFill>
                <a:srgbClr val="000000"/>
              </a:solidFill>
            </a:ln>
          </p:spPr>
          <p:txBody>
            <a:bodyPr wrap="square" lIns="0" tIns="0" rIns="0" bIns="0" rtlCol="0"/>
            <a:lstStyle/>
            <a:p>
              <a:endParaRPr sz="1440"/>
            </a:p>
          </p:txBody>
        </p:sp>
        <p:sp>
          <p:nvSpPr>
            <p:cNvPr id="31" name="object 31"/>
            <p:cNvSpPr/>
            <p:nvPr/>
          </p:nvSpPr>
          <p:spPr>
            <a:xfrm>
              <a:off x="4432890" y="5197413"/>
              <a:ext cx="2607310" cy="2722245"/>
            </a:xfrm>
            <a:custGeom>
              <a:avLst/>
              <a:gdLst/>
              <a:ahLst/>
              <a:cxnLst/>
              <a:rect l="l" t="t" r="r" b="b"/>
              <a:pathLst>
                <a:path w="2607309" h="2722245">
                  <a:moveTo>
                    <a:pt x="0" y="0"/>
                  </a:moveTo>
                  <a:lnTo>
                    <a:pt x="2607047" y="2722156"/>
                  </a:lnTo>
                </a:path>
              </a:pathLst>
            </a:custGeom>
            <a:ln w="76199">
              <a:solidFill>
                <a:srgbClr val="000000"/>
              </a:solidFill>
            </a:ln>
          </p:spPr>
          <p:txBody>
            <a:bodyPr wrap="square" lIns="0" tIns="0" rIns="0" bIns="0" rtlCol="0"/>
            <a:lstStyle/>
            <a:p>
              <a:endParaRPr sz="1440"/>
            </a:p>
          </p:txBody>
        </p:sp>
        <p:sp>
          <p:nvSpPr>
            <p:cNvPr id="32" name="object 32"/>
            <p:cNvSpPr/>
            <p:nvPr/>
          </p:nvSpPr>
          <p:spPr>
            <a:xfrm>
              <a:off x="6865155" y="7744204"/>
              <a:ext cx="187960" cy="189230"/>
            </a:xfrm>
            <a:custGeom>
              <a:avLst/>
              <a:gdLst/>
              <a:ahLst/>
              <a:cxnLst/>
              <a:rect l="l" t="t" r="r" b="b"/>
              <a:pathLst>
                <a:path w="187959" h="189229">
                  <a:moveTo>
                    <a:pt x="165097" y="0"/>
                  </a:moveTo>
                  <a:lnTo>
                    <a:pt x="187959" y="189123"/>
                  </a:lnTo>
                  <a:lnTo>
                    <a:pt x="0" y="158116"/>
                  </a:lnTo>
                </a:path>
              </a:pathLst>
            </a:custGeom>
            <a:ln w="76199">
              <a:solidFill>
                <a:srgbClr val="000000"/>
              </a:solidFill>
            </a:ln>
          </p:spPr>
          <p:txBody>
            <a:bodyPr wrap="square" lIns="0" tIns="0" rIns="0" bIns="0" rtlCol="0"/>
            <a:lstStyle/>
            <a:p>
              <a:endParaRPr sz="1440"/>
            </a:p>
          </p:txBody>
        </p:sp>
        <p:pic>
          <p:nvPicPr>
            <p:cNvPr id="33" name="object 33"/>
            <p:cNvPicPr/>
            <p:nvPr/>
          </p:nvPicPr>
          <p:blipFill>
            <a:blip r:embed="rId11" cstate="print"/>
            <a:stretch>
              <a:fillRect/>
            </a:stretch>
          </p:blipFill>
          <p:spPr>
            <a:xfrm>
              <a:off x="5031660" y="6094284"/>
              <a:ext cx="1067950" cy="1067950"/>
            </a:xfrm>
            <a:prstGeom prst="rect">
              <a:avLst/>
            </a:prstGeom>
          </p:spPr>
        </p:pic>
      </p:grpSp>
      <p:grpSp>
        <p:nvGrpSpPr>
          <p:cNvPr id="34" name="object 34"/>
          <p:cNvGrpSpPr/>
          <p:nvPr/>
        </p:nvGrpSpPr>
        <p:grpSpPr>
          <a:xfrm>
            <a:off x="4383219" y="2195188"/>
            <a:ext cx="5194300" cy="739140"/>
            <a:chOff x="5479023" y="2743985"/>
            <a:chExt cx="6492875" cy="923925"/>
          </a:xfrm>
        </p:grpSpPr>
        <p:sp>
          <p:nvSpPr>
            <p:cNvPr id="35" name="object 35"/>
            <p:cNvSpPr/>
            <p:nvPr/>
          </p:nvSpPr>
          <p:spPr>
            <a:xfrm>
              <a:off x="5517182" y="3108840"/>
              <a:ext cx="6396990" cy="0"/>
            </a:xfrm>
            <a:custGeom>
              <a:avLst/>
              <a:gdLst/>
              <a:ahLst/>
              <a:cxnLst/>
              <a:rect l="l" t="t" r="r" b="b"/>
              <a:pathLst>
                <a:path w="6396990">
                  <a:moveTo>
                    <a:pt x="0" y="0"/>
                  </a:moveTo>
                  <a:lnTo>
                    <a:pt x="6396989" y="0"/>
                  </a:lnTo>
                </a:path>
              </a:pathLst>
            </a:custGeom>
            <a:ln w="76199">
              <a:solidFill>
                <a:srgbClr val="000000"/>
              </a:solidFill>
            </a:ln>
          </p:spPr>
          <p:txBody>
            <a:bodyPr wrap="square" lIns="0" tIns="0" rIns="0" bIns="0" rtlCol="0"/>
            <a:lstStyle/>
            <a:p>
              <a:endParaRPr sz="1440"/>
            </a:p>
          </p:txBody>
        </p:sp>
        <p:sp>
          <p:nvSpPr>
            <p:cNvPr id="36" name="object 36"/>
            <p:cNvSpPr/>
            <p:nvPr/>
          </p:nvSpPr>
          <p:spPr>
            <a:xfrm>
              <a:off x="11780821" y="2994540"/>
              <a:ext cx="152400" cy="228600"/>
            </a:xfrm>
            <a:custGeom>
              <a:avLst/>
              <a:gdLst/>
              <a:ahLst/>
              <a:cxnLst/>
              <a:rect l="l" t="t" r="r" b="b"/>
              <a:pathLst>
                <a:path w="152400" h="228600">
                  <a:moveTo>
                    <a:pt x="0" y="0"/>
                  </a:moveTo>
                  <a:lnTo>
                    <a:pt x="152399" y="114299"/>
                  </a:lnTo>
                  <a:lnTo>
                    <a:pt x="0" y="228599"/>
                  </a:lnTo>
                </a:path>
              </a:pathLst>
            </a:custGeom>
            <a:ln w="76199">
              <a:solidFill>
                <a:srgbClr val="000000"/>
              </a:solidFill>
            </a:ln>
          </p:spPr>
          <p:txBody>
            <a:bodyPr wrap="square" lIns="0" tIns="0" rIns="0" bIns="0" rtlCol="0"/>
            <a:lstStyle/>
            <a:p>
              <a:endParaRPr sz="1440"/>
            </a:p>
          </p:txBody>
        </p:sp>
        <p:sp>
          <p:nvSpPr>
            <p:cNvPr id="37" name="object 37"/>
            <p:cNvSpPr/>
            <p:nvPr/>
          </p:nvSpPr>
          <p:spPr>
            <a:xfrm>
              <a:off x="5536173" y="3377584"/>
              <a:ext cx="6396990" cy="0"/>
            </a:xfrm>
            <a:custGeom>
              <a:avLst/>
              <a:gdLst/>
              <a:ahLst/>
              <a:cxnLst/>
              <a:rect l="l" t="t" r="r" b="b"/>
              <a:pathLst>
                <a:path w="6396990">
                  <a:moveTo>
                    <a:pt x="6396989" y="0"/>
                  </a:moveTo>
                  <a:lnTo>
                    <a:pt x="0" y="0"/>
                  </a:lnTo>
                </a:path>
              </a:pathLst>
            </a:custGeom>
            <a:ln w="76199">
              <a:solidFill>
                <a:srgbClr val="000000"/>
              </a:solidFill>
            </a:ln>
          </p:spPr>
          <p:txBody>
            <a:bodyPr wrap="square" lIns="0" tIns="0" rIns="0" bIns="0" rtlCol="0"/>
            <a:lstStyle/>
            <a:p>
              <a:endParaRPr sz="1440"/>
            </a:p>
          </p:txBody>
        </p:sp>
        <p:sp>
          <p:nvSpPr>
            <p:cNvPr id="38" name="object 38"/>
            <p:cNvSpPr/>
            <p:nvPr/>
          </p:nvSpPr>
          <p:spPr>
            <a:xfrm>
              <a:off x="5517123" y="3263284"/>
              <a:ext cx="152400" cy="228600"/>
            </a:xfrm>
            <a:custGeom>
              <a:avLst/>
              <a:gdLst/>
              <a:ahLst/>
              <a:cxnLst/>
              <a:rect l="l" t="t" r="r" b="b"/>
              <a:pathLst>
                <a:path w="152400" h="228600">
                  <a:moveTo>
                    <a:pt x="152399" y="228599"/>
                  </a:moveTo>
                  <a:lnTo>
                    <a:pt x="0" y="114299"/>
                  </a:lnTo>
                  <a:lnTo>
                    <a:pt x="152399" y="0"/>
                  </a:lnTo>
                </a:path>
              </a:pathLst>
            </a:custGeom>
            <a:ln w="76199">
              <a:solidFill>
                <a:srgbClr val="000000"/>
              </a:solidFill>
            </a:ln>
          </p:spPr>
          <p:txBody>
            <a:bodyPr wrap="square" lIns="0" tIns="0" rIns="0" bIns="0" rtlCol="0"/>
            <a:lstStyle/>
            <a:p>
              <a:endParaRPr sz="1440"/>
            </a:p>
          </p:txBody>
        </p:sp>
        <p:pic>
          <p:nvPicPr>
            <p:cNvPr id="39" name="object 39"/>
            <p:cNvPicPr/>
            <p:nvPr/>
          </p:nvPicPr>
          <p:blipFill>
            <a:blip r:embed="rId12" cstate="print"/>
            <a:stretch>
              <a:fillRect/>
            </a:stretch>
          </p:blipFill>
          <p:spPr>
            <a:xfrm>
              <a:off x="8557190" y="2743985"/>
              <a:ext cx="923924" cy="923924"/>
            </a:xfrm>
            <a:prstGeom prst="rect">
              <a:avLst/>
            </a:prstGeom>
          </p:spPr>
        </p:pic>
      </p:grpSp>
      <p:grpSp>
        <p:nvGrpSpPr>
          <p:cNvPr id="40" name="object 40"/>
          <p:cNvGrpSpPr/>
          <p:nvPr/>
        </p:nvGrpSpPr>
        <p:grpSpPr>
          <a:xfrm>
            <a:off x="8774988" y="4209188"/>
            <a:ext cx="2800096" cy="2499868"/>
            <a:chOff x="10968735" y="5261484"/>
            <a:chExt cx="3500120" cy="3124835"/>
          </a:xfrm>
        </p:grpSpPr>
        <p:sp>
          <p:nvSpPr>
            <p:cNvPr id="41" name="object 41"/>
            <p:cNvSpPr/>
            <p:nvPr/>
          </p:nvSpPr>
          <p:spPr>
            <a:xfrm>
              <a:off x="11338887" y="5465025"/>
              <a:ext cx="3077845" cy="2883535"/>
            </a:xfrm>
            <a:custGeom>
              <a:avLst/>
              <a:gdLst/>
              <a:ahLst/>
              <a:cxnLst/>
              <a:rect l="l" t="t" r="r" b="b"/>
              <a:pathLst>
                <a:path w="3077844" h="2883534">
                  <a:moveTo>
                    <a:pt x="0" y="2883078"/>
                  </a:moveTo>
                  <a:lnTo>
                    <a:pt x="3077532" y="0"/>
                  </a:lnTo>
                </a:path>
              </a:pathLst>
            </a:custGeom>
            <a:ln w="76199">
              <a:solidFill>
                <a:srgbClr val="000000"/>
              </a:solidFill>
            </a:ln>
          </p:spPr>
          <p:txBody>
            <a:bodyPr wrap="square" lIns="0" tIns="0" rIns="0" bIns="0" rtlCol="0"/>
            <a:lstStyle/>
            <a:p>
              <a:endParaRPr sz="1440"/>
            </a:p>
          </p:txBody>
        </p:sp>
        <p:sp>
          <p:nvSpPr>
            <p:cNvPr id="42" name="object 42"/>
            <p:cNvSpPr/>
            <p:nvPr/>
          </p:nvSpPr>
          <p:spPr>
            <a:xfrm>
              <a:off x="14240959" y="5452001"/>
              <a:ext cx="189865" cy="187960"/>
            </a:xfrm>
            <a:custGeom>
              <a:avLst/>
              <a:gdLst/>
              <a:ahLst/>
              <a:cxnLst/>
              <a:rect l="l" t="t" r="r" b="b"/>
              <a:pathLst>
                <a:path w="189865" h="187960">
                  <a:moveTo>
                    <a:pt x="0" y="20777"/>
                  </a:moveTo>
                  <a:lnTo>
                    <a:pt x="189363" y="0"/>
                  </a:lnTo>
                  <a:lnTo>
                    <a:pt x="156288" y="187606"/>
                  </a:lnTo>
                </a:path>
              </a:pathLst>
            </a:custGeom>
            <a:ln w="76199">
              <a:solidFill>
                <a:srgbClr val="000000"/>
              </a:solidFill>
            </a:ln>
          </p:spPr>
          <p:txBody>
            <a:bodyPr wrap="square" lIns="0" tIns="0" rIns="0" bIns="0" rtlCol="0"/>
            <a:lstStyle/>
            <a:p>
              <a:endParaRPr sz="1440"/>
            </a:p>
          </p:txBody>
        </p:sp>
        <p:sp>
          <p:nvSpPr>
            <p:cNvPr id="43" name="object 43"/>
            <p:cNvSpPr/>
            <p:nvPr/>
          </p:nvSpPr>
          <p:spPr>
            <a:xfrm>
              <a:off x="11020827" y="5299584"/>
              <a:ext cx="3097530" cy="2861945"/>
            </a:xfrm>
            <a:custGeom>
              <a:avLst/>
              <a:gdLst/>
              <a:ahLst/>
              <a:cxnLst/>
              <a:rect l="l" t="t" r="r" b="b"/>
              <a:pathLst>
                <a:path w="3097530" h="2861945">
                  <a:moveTo>
                    <a:pt x="3097373" y="0"/>
                  </a:moveTo>
                  <a:lnTo>
                    <a:pt x="0" y="2861752"/>
                  </a:lnTo>
                </a:path>
              </a:pathLst>
            </a:custGeom>
            <a:ln w="76199">
              <a:solidFill>
                <a:srgbClr val="000000"/>
              </a:solidFill>
            </a:ln>
          </p:spPr>
          <p:txBody>
            <a:bodyPr wrap="square" lIns="0" tIns="0" rIns="0" bIns="0" rtlCol="0"/>
            <a:lstStyle/>
            <a:p>
              <a:endParaRPr sz="1440"/>
            </a:p>
          </p:txBody>
        </p:sp>
        <p:sp>
          <p:nvSpPr>
            <p:cNvPr id="44" name="object 44"/>
            <p:cNvSpPr/>
            <p:nvPr/>
          </p:nvSpPr>
          <p:spPr>
            <a:xfrm>
              <a:off x="11006835" y="7986890"/>
              <a:ext cx="189865" cy="187960"/>
            </a:xfrm>
            <a:custGeom>
              <a:avLst/>
              <a:gdLst/>
              <a:ahLst/>
              <a:cxnLst/>
              <a:rect l="l" t="t" r="r" b="b"/>
              <a:pathLst>
                <a:path w="189865" h="187959">
                  <a:moveTo>
                    <a:pt x="189502" y="167904"/>
                  </a:moveTo>
                  <a:lnTo>
                    <a:pt x="0" y="187373"/>
                  </a:lnTo>
                  <a:lnTo>
                    <a:pt x="34370" y="0"/>
                  </a:lnTo>
                </a:path>
              </a:pathLst>
            </a:custGeom>
            <a:ln w="76199">
              <a:solidFill>
                <a:srgbClr val="000000"/>
              </a:solidFill>
            </a:ln>
          </p:spPr>
          <p:txBody>
            <a:bodyPr wrap="square" lIns="0" tIns="0" rIns="0" bIns="0" rtlCol="0"/>
            <a:lstStyle/>
            <a:p>
              <a:endParaRPr sz="1440"/>
            </a:p>
          </p:txBody>
        </p:sp>
        <p:pic>
          <p:nvPicPr>
            <p:cNvPr id="45" name="object 45"/>
            <p:cNvPicPr/>
            <p:nvPr/>
          </p:nvPicPr>
          <p:blipFill>
            <a:blip r:embed="rId13" cstate="print"/>
            <a:stretch>
              <a:fillRect/>
            </a:stretch>
          </p:blipFill>
          <p:spPr>
            <a:xfrm>
              <a:off x="11977452" y="6371898"/>
              <a:ext cx="1121217" cy="1121217"/>
            </a:xfrm>
            <a:prstGeom prst="rect">
              <a:avLst/>
            </a:prstGeom>
          </p:spPr>
        </p:pic>
      </p:grpSp>
      <p:sp>
        <p:nvSpPr>
          <p:cNvPr id="46" name="object 46"/>
          <p:cNvSpPr txBox="1"/>
          <p:nvPr/>
        </p:nvSpPr>
        <p:spPr>
          <a:xfrm>
            <a:off x="6341685" y="7802670"/>
            <a:ext cx="1277112" cy="381643"/>
          </a:xfrm>
          <a:prstGeom prst="rect">
            <a:avLst/>
          </a:prstGeom>
        </p:spPr>
        <p:txBody>
          <a:bodyPr vert="horz" wrap="square" lIns="0" tIns="12192" rIns="0" bIns="0" rtlCol="0">
            <a:spAutoFit/>
          </a:bodyPr>
          <a:lstStyle/>
          <a:p>
            <a:pPr marL="10160">
              <a:spcBef>
                <a:spcPts val="96"/>
              </a:spcBef>
            </a:pPr>
            <a:r>
              <a:rPr sz="2400" b="1" spc="44" dirty="0">
                <a:solidFill>
                  <a:srgbClr val="1CE3A6"/>
                </a:solidFill>
                <a:latin typeface="Tahoma"/>
                <a:cs typeface="Tahoma"/>
              </a:rPr>
              <a:t>Citizens</a:t>
            </a:r>
            <a:endParaRPr sz="2400">
              <a:latin typeface="Tahoma"/>
              <a:cs typeface="Tahoma"/>
            </a:endParaRPr>
          </a:p>
        </p:txBody>
      </p:sp>
      <p:sp>
        <p:nvSpPr>
          <p:cNvPr id="47" name="object 47"/>
          <p:cNvSpPr txBox="1"/>
          <p:nvPr/>
        </p:nvSpPr>
        <p:spPr>
          <a:xfrm>
            <a:off x="119773" y="5682146"/>
            <a:ext cx="3962908" cy="709233"/>
          </a:xfrm>
          <a:prstGeom prst="rect">
            <a:avLst/>
          </a:prstGeom>
        </p:spPr>
        <p:txBody>
          <a:bodyPr vert="horz" wrap="square" lIns="0" tIns="10160" rIns="0" bIns="0" rtlCol="0">
            <a:spAutoFit/>
          </a:bodyPr>
          <a:lstStyle/>
          <a:p>
            <a:pPr marL="10160" marR="4064">
              <a:lnSpc>
                <a:spcPct val="115399"/>
              </a:lnSpc>
              <a:spcBef>
                <a:spcPts val="80"/>
              </a:spcBef>
            </a:pPr>
            <a:r>
              <a:rPr sz="2080" spc="212" dirty="0">
                <a:latin typeface="Tahoma"/>
                <a:cs typeface="Tahoma"/>
              </a:rPr>
              <a:t>No</a:t>
            </a:r>
            <a:r>
              <a:rPr sz="2080" spc="-124" dirty="0">
                <a:latin typeface="Tahoma"/>
                <a:cs typeface="Tahoma"/>
              </a:rPr>
              <a:t> </a:t>
            </a:r>
            <a:r>
              <a:rPr sz="2080" spc="188" dirty="0">
                <a:latin typeface="Tahoma"/>
                <a:cs typeface="Tahoma"/>
              </a:rPr>
              <a:t>knowledge</a:t>
            </a:r>
            <a:r>
              <a:rPr sz="2080" spc="-120" dirty="0">
                <a:latin typeface="Tahoma"/>
                <a:cs typeface="Tahoma"/>
              </a:rPr>
              <a:t> </a:t>
            </a:r>
            <a:r>
              <a:rPr sz="2080" spc="200" dirty="0">
                <a:latin typeface="Tahoma"/>
                <a:cs typeface="Tahoma"/>
              </a:rPr>
              <a:t>and</a:t>
            </a:r>
            <a:r>
              <a:rPr sz="2080" spc="-124" dirty="0">
                <a:latin typeface="Tahoma"/>
                <a:cs typeface="Tahoma"/>
              </a:rPr>
              <a:t> </a:t>
            </a:r>
            <a:r>
              <a:rPr sz="2080" spc="128" dirty="0">
                <a:latin typeface="Tahoma"/>
                <a:cs typeface="Tahoma"/>
              </a:rPr>
              <a:t>awareness </a:t>
            </a:r>
            <a:r>
              <a:rPr sz="2080" spc="-636" dirty="0">
                <a:latin typeface="Tahoma"/>
                <a:cs typeface="Tahoma"/>
              </a:rPr>
              <a:t> </a:t>
            </a:r>
            <a:r>
              <a:rPr sz="2080" spc="176" dirty="0">
                <a:latin typeface="Tahoma"/>
                <a:cs typeface="Tahoma"/>
              </a:rPr>
              <a:t>about</a:t>
            </a:r>
            <a:r>
              <a:rPr sz="2080" spc="-124" dirty="0">
                <a:latin typeface="Tahoma"/>
                <a:cs typeface="Tahoma"/>
              </a:rPr>
              <a:t> </a:t>
            </a:r>
            <a:r>
              <a:rPr sz="2080" spc="112" dirty="0">
                <a:latin typeface="Tahoma"/>
                <a:cs typeface="Tahoma"/>
              </a:rPr>
              <a:t>rules</a:t>
            </a:r>
            <a:r>
              <a:rPr sz="2080" spc="-120" dirty="0">
                <a:latin typeface="Tahoma"/>
                <a:cs typeface="Tahoma"/>
              </a:rPr>
              <a:t> </a:t>
            </a:r>
            <a:r>
              <a:rPr sz="2080" spc="200" dirty="0">
                <a:latin typeface="Tahoma"/>
                <a:cs typeface="Tahoma"/>
              </a:rPr>
              <a:t>and</a:t>
            </a:r>
            <a:r>
              <a:rPr sz="2080" spc="-120" dirty="0">
                <a:latin typeface="Tahoma"/>
                <a:cs typeface="Tahoma"/>
              </a:rPr>
              <a:t> </a:t>
            </a:r>
            <a:r>
              <a:rPr sz="2080" spc="136" dirty="0">
                <a:latin typeface="Tahoma"/>
                <a:cs typeface="Tahoma"/>
              </a:rPr>
              <a:t>regulations</a:t>
            </a:r>
            <a:endParaRPr sz="2080" dirty="0">
              <a:latin typeface="Tahoma"/>
              <a:cs typeface="Tahoma"/>
            </a:endParaRPr>
          </a:p>
        </p:txBody>
      </p:sp>
      <p:sp>
        <p:nvSpPr>
          <p:cNvPr id="48" name="object 48"/>
          <p:cNvSpPr txBox="1"/>
          <p:nvPr/>
        </p:nvSpPr>
        <p:spPr>
          <a:xfrm>
            <a:off x="10745578" y="5255358"/>
            <a:ext cx="3649472" cy="682303"/>
          </a:xfrm>
          <a:prstGeom prst="rect">
            <a:avLst/>
          </a:prstGeom>
        </p:spPr>
        <p:txBody>
          <a:bodyPr vert="horz" wrap="square" lIns="0" tIns="10160" rIns="0" bIns="0" rtlCol="0">
            <a:spAutoFit/>
          </a:bodyPr>
          <a:lstStyle/>
          <a:p>
            <a:pPr marL="10160" marR="4064">
              <a:lnSpc>
                <a:spcPct val="114999"/>
              </a:lnSpc>
              <a:spcBef>
                <a:spcPts val="80"/>
              </a:spcBef>
            </a:pPr>
            <a:r>
              <a:rPr sz="2000" spc="136" dirty="0">
                <a:latin typeface="Tahoma"/>
                <a:cs typeface="Tahoma"/>
              </a:rPr>
              <a:t>Citizens </a:t>
            </a:r>
            <a:r>
              <a:rPr sz="2000" spc="100" dirty="0">
                <a:latin typeface="Tahoma"/>
                <a:cs typeface="Tahoma"/>
              </a:rPr>
              <a:t>are </a:t>
            </a:r>
            <a:r>
              <a:rPr sz="2000" spc="168" dirty="0">
                <a:latin typeface="Tahoma"/>
                <a:cs typeface="Tahoma"/>
              </a:rPr>
              <a:t>not </a:t>
            </a:r>
            <a:r>
              <a:rPr sz="2000" spc="156" dirty="0">
                <a:latin typeface="Tahoma"/>
                <a:cs typeface="Tahoma"/>
              </a:rPr>
              <a:t>able </a:t>
            </a:r>
            <a:r>
              <a:rPr sz="2000" spc="152" dirty="0">
                <a:latin typeface="Tahoma"/>
                <a:cs typeface="Tahoma"/>
              </a:rPr>
              <a:t>to </a:t>
            </a:r>
            <a:r>
              <a:rPr sz="2000" spc="128" dirty="0">
                <a:latin typeface="Tahoma"/>
                <a:cs typeface="Tahoma"/>
              </a:rPr>
              <a:t>tell </a:t>
            </a:r>
            <a:r>
              <a:rPr sz="2000" spc="132" dirty="0">
                <a:latin typeface="Tahoma"/>
                <a:cs typeface="Tahoma"/>
              </a:rPr>
              <a:t> </a:t>
            </a:r>
            <a:r>
              <a:rPr sz="2000" spc="128" dirty="0">
                <a:latin typeface="Tahoma"/>
                <a:cs typeface="Tahoma"/>
              </a:rPr>
              <a:t>their</a:t>
            </a:r>
            <a:r>
              <a:rPr sz="2000" spc="-124" dirty="0">
                <a:latin typeface="Tahoma"/>
                <a:cs typeface="Tahoma"/>
              </a:rPr>
              <a:t> </a:t>
            </a:r>
            <a:r>
              <a:rPr sz="2000" spc="176" dirty="0">
                <a:latin typeface="Tahoma"/>
                <a:cs typeface="Tahoma"/>
              </a:rPr>
              <a:t>problems</a:t>
            </a:r>
            <a:r>
              <a:rPr sz="2000" spc="-124" dirty="0">
                <a:latin typeface="Tahoma"/>
                <a:cs typeface="Tahoma"/>
              </a:rPr>
              <a:t> </a:t>
            </a:r>
            <a:r>
              <a:rPr sz="2000" spc="152" dirty="0">
                <a:latin typeface="Tahoma"/>
                <a:cs typeface="Tahoma"/>
              </a:rPr>
              <a:t>to</a:t>
            </a:r>
            <a:r>
              <a:rPr sz="2000" spc="-120" dirty="0">
                <a:latin typeface="Tahoma"/>
                <a:cs typeface="Tahoma"/>
              </a:rPr>
              <a:t> </a:t>
            </a:r>
            <a:r>
              <a:rPr sz="2000" spc="128" dirty="0">
                <a:latin typeface="Tahoma"/>
                <a:cs typeface="Tahoma"/>
              </a:rPr>
              <a:t>authorities</a:t>
            </a:r>
            <a:endParaRPr sz="2000" dirty="0">
              <a:latin typeface="Tahoma"/>
              <a:cs typeface="Tahoma"/>
            </a:endParaRPr>
          </a:p>
        </p:txBody>
      </p:sp>
      <p:sp>
        <p:nvSpPr>
          <p:cNvPr id="49" name="object 49"/>
          <p:cNvSpPr txBox="1"/>
          <p:nvPr/>
        </p:nvSpPr>
        <p:spPr>
          <a:xfrm>
            <a:off x="1118468" y="1620425"/>
            <a:ext cx="13013435" cy="3389069"/>
          </a:xfrm>
          <a:prstGeom prst="rect">
            <a:avLst/>
          </a:prstGeom>
        </p:spPr>
        <p:txBody>
          <a:bodyPr vert="horz" wrap="square" lIns="0" tIns="10160" rIns="0" bIns="0" rtlCol="0">
            <a:spAutoFit/>
          </a:bodyPr>
          <a:lstStyle/>
          <a:p>
            <a:pPr marL="3326383" marR="4907280">
              <a:lnSpc>
                <a:spcPct val="114599"/>
              </a:lnSpc>
              <a:spcBef>
                <a:spcPts val="80"/>
              </a:spcBef>
            </a:pPr>
            <a:r>
              <a:rPr sz="1920" spc="196" dirty="0">
                <a:latin typeface="Tahoma"/>
                <a:cs typeface="Tahoma"/>
              </a:rPr>
              <a:t>No</a:t>
            </a:r>
            <a:r>
              <a:rPr sz="1920" spc="-116" dirty="0">
                <a:latin typeface="Tahoma"/>
                <a:cs typeface="Tahoma"/>
              </a:rPr>
              <a:t> </a:t>
            </a:r>
            <a:r>
              <a:rPr sz="1920" spc="152" dirty="0">
                <a:latin typeface="Tahoma"/>
                <a:cs typeface="Tahoma"/>
              </a:rPr>
              <a:t>data</a:t>
            </a:r>
            <a:r>
              <a:rPr sz="1920" spc="-112" dirty="0">
                <a:latin typeface="Tahoma"/>
                <a:cs typeface="Tahoma"/>
              </a:rPr>
              <a:t> </a:t>
            </a:r>
            <a:r>
              <a:rPr sz="1920" spc="168" dirty="0">
                <a:latin typeface="Tahoma"/>
                <a:cs typeface="Tahoma"/>
              </a:rPr>
              <a:t>about</a:t>
            </a:r>
            <a:r>
              <a:rPr sz="1920" spc="-116" dirty="0">
                <a:latin typeface="Tahoma"/>
                <a:cs typeface="Tahoma"/>
              </a:rPr>
              <a:t> </a:t>
            </a:r>
            <a:r>
              <a:rPr sz="1920" spc="100" dirty="0">
                <a:latin typeface="Tahoma"/>
                <a:cs typeface="Tahoma"/>
              </a:rPr>
              <a:t>traffic</a:t>
            </a:r>
            <a:r>
              <a:rPr sz="1920" spc="-112" dirty="0">
                <a:latin typeface="Tahoma"/>
                <a:cs typeface="Tahoma"/>
              </a:rPr>
              <a:t> </a:t>
            </a:r>
            <a:r>
              <a:rPr sz="1920" spc="156" dirty="0">
                <a:latin typeface="Tahoma"/>
                <a:cs typeface="Tahoma"/>
              </a:rPr>
              <a:t>conditions</a:t>
            </a:r>
            <a:r>
              <a:rPr sz="1920" spc="-116" dirty="0">
                <a:latin typeface="Tahoma"/>
                <a:cs typeface="Tahoma"/>
              </a:rPr>
              <a:t> </a:t>
            </a:r>
            <a:r>
              <a:rPr sz="1920" spc="148" dirty="0">
                <a:latin typeface="Tahoma"/>
                <a:cs typeface="Tahoma"/>
              </a:rPr>
              <a:t>to</a:t>
            </a:r>
            <a:r>
              <a:rPr sz="1920" spc="-112" dirty="0">
                <a:latin typeface="Tahoma"/>
                <a:cs typeface="Tahoma"/>
              </a:rPr>
              <a:t> </a:t>
            </a:r>
            <a:r>
              <a:rPr sz="1920" spc="140" dirty="0">
                <a:latin typeface="Tahoma"/>
                <a:cs typeface="Tahoma"/>
              </a:rPr>
              <a:t>take </a:t>
            </a:r>
            <a:r>
              <a:rPr sz="1920" spc="-588" dirty="0">
                <a:latin typeface="Tahoma"/>
                <a:cs typeface="Tahoma"/>
              </a:rPr>
              <a:t> </a:t>
            </a:r>
            <a:r>
              <a:rPr sz="1920" spc="163" dirty="0">
                <a:latin typeface="Tahoma"/>
                <a:cs typeface="Tahoma"/>
              </a:rPr>
              <a:t>informed</a:t>
            </a:r>
            <a:r>
              <a:rPr sz="1920" spc="-112" dirty="0">
                <a:latin typeface="Tahoma"/>
                <a:cs typeface="Tahoma"/>
              </a:rPr>
              <a:t> </a:t>
            </a:r>
            <a:r>
              <a:rPr sz="1920" spc="136" dirty="0">
                <a:latin typeface="Tahoma"/>
                <a:cs typeface="Tahoma"/>
              </a:rPr>
              <a:t>decisions</a:t>
            </a:r>
            <a:endParaRPr sz="1920" dirty="0">
              <a:latin typeface="Tahoma"/>
              <a:cs typeface="Tahoma"/>
            </a:endParaRPr>
          </a:p>
          <a:p>
            <a:pPr>
              <a:spcBef>
                <a:spcPts val="32"/>
              </a:spcBef>
            </a:pPr>
            <a:endParaRPr sz="3440" dirty="0">
              <a:latin typeface="Tahoma"/>
              <a:cs typeface="Tahoma"/>
            </a:endParaRPr>
          </a:p>
          <a:p>
            <a:pPr marL="3264408" marR="4880864">
              <a:lnSpc>
                <a:spcPct val="114599"/>
              </a:lnSpc>
              <a:spcBef>
                <a:spcPts val="4"/>
              </a:spcBef>
            </a:pPr>
            <a:r>
              <a:rPr sz="1920" spc="163" dirty="0">
                <a:latin typeface="Tahoma"/>
                <a:cs typeface="Tahoma"/>
              </a:rPr>
              <a:t>Cannot</a:t>
            </a:r>
            <a:r>
              <a:rPr sz="1920" spc="-112" dirty="0">
                <a:latin typeface="Tahoma"/>
                <a:cs typeface="Tahoma"/>
              </a:rPr>
              <a:t> </a:t>
            </a:r>
            <a:r>
              <a:rPr sz="1920" spc="140" dirty="0">
                <a:latin typeface="Tahoma"/>
                <a:cs typeface="Tahoma"/>
              </a:rPr>
              <a:t>take</a:t>
            </a:r>
            <a:r>
              <a:rPr sz="1920" spc="-112" dirty="0">
                <a:latin typeface="Tahoma"/>
                <a:cs typeface="Tahoma"/>
              </a:rPr>
              <a:t> </a:t>
            </a:r>
            <a:r>
              <a:rPr sz="1920" spc="124" dirty="0">
                <a:latin typeface="Tahoma"/>
                <a:cs typeface="Tahoma"/>
              </a:rPr>
              <a:t>any</a:t>
            </a:r>
            <a:r>
              <a:rPr sz="1920" spc="-108" dirty="0">
                <a:latin typeface="Tahoma"/>
                <a:cs typeface="Tahoma"/>
              </a:rPr>
              <a:t> </a:t>
            </a:r>
            <a:r>
              <a:rPr sz="1920" spc="152" dirty="0">
                <a:latin typeface="Tahoma"/>
                <a:cs typeface="Tahoma"/>
              </a:rPr>
              <a:t>action</a:t>
            </a:r>
            <a:r>
              <a:rPr sz="1920" spc="-112" dirty="0">
                <a:latin typeface="Tahoma"/>
                <a:cs typeface="Tahoma"/>
              </a:rPr>
              <a:t> </a:t>
            </a:r>
            <a:r>
              <a:rPr sz="1920" spc="148" dirty="0">
                <a:latin typeface="Tahoma"/>
                <a:cs typeface="Tahoma"/>
              </a:rPr>
              <a:t>to</a:t>
            </a:r>
            <a:r>
              <a:rPr sz="1920" spc="-108" dirty="0">
                <a:latin typeface="Tahoma"/>
                <a:cs typeface="Tahoma"/>
              </a:rPr>
              <a:t> </a:t>
            </a:r>
            <a:r>
              <a:rPr sz="1920" spc="100" dirty="0">
                <a:latin typeface="Tahoma"/>
                <a:cs typeface="Tahoma"/>
              </a:rPr>
              <a:t>solve</a:t>
            </a:r>
            <a:r>
              <a:rPr sz="1920" spc="-112" dirty="0">
                <a:latin typeface="Tahoma"/>
                <a:cs typeface="Tahoma"/>
              </a:rPr>
              <a:t> </a:t>
            </a:r>
            <a:r>
              <a:rPr sz="1920" spc="100" dirty="0">
                <a:latin typeface="Tahoma"/>
                <a:cs typeface="Tahoma"/>
              </a:rPr>
              <a:t>traffic</a:t>
            </a:r>
            <a:r>
              <a:rPr sz="1920" spc="-108" dirty="0">
                <a:latin typeface="Tahoma"/>
                <a:cs typeface="Tahoma"/>
              </a:rPr>
              <a:t> </a:t>
            </a:r>
            <a:r>
              <a:rPr sz="1920" spc="152" dirty="0">
                <a:latin typeface="Tahoma"/>
                <a:cs typeface="Tahoma"/>
              </a:rPr>
              <a:t>in </a:t>
            </a:r>
            <a:r>
              <a:rPr sz="1920" spc="-588" dirty="0">
                <a:latin typeface="Tahoma"/>
                <a:cs typeface="Tahoma"/>
              </a:rPr>
              <a:t> </a:t>
            </a:r>
            <a:r>
              <a:rPr sz="1920" spc="104" dirty="0">
                <a:latin typeface="Tahoma"/>
                <a:cs typeface="Tahoma"/>
              </a:rPr>
              <a:t>real</a:t>
            </a:r>
            <a:r>
              <a:rPr sz="1920" spc="-112" dirty="0">
                <a:latin typeface="Tahoma"/>
                <a:cs typeface="Tahoma"/>
              </a:rPr>
              <a:t> </a:t>
            </a:r>
            <a:r>
              <a:rPr sz="1920" spc="188" dirty="0">
                <a:latin typeface="Tahoma"/>
                <a:cs typeface="Tahoma"/>
              </a:rPr>
              <a:t>time</a:t>
            </a:r>
            <a:endParaRPr sz="1920" dirty="0">
              <a:latin typeface="Tahoma"/>
              <a:cs typeface="Tahoma"/>
            </a:endParaRPr>
          </a:p>
          <a:p>
            <a:pPr marL="9189212">
              <a:lnSpc>
                <a:spcPts val="2616"/>
              </a:lnSpc>
              <a:spcBef>
                <a:spcPts val="1136"/>
              </a:spcBef>
            </a:pPr>
            <a:r>
              <a:rPr sz="2400" b="1" spc="52" dirty="0">
                <a:solidFill>
                  <a:srgbClr val="1CE3A6"/>
                </a:solidFill>
                <a:latin typeface="Tahoma"/>
                <a:cs typeface="Tahoma"/>
              </a:rPr>
              <a:t>Government</a:t>
            </a:r>
            <a:r>
              <a:rPr sz="2400" b="1" spc="-163" dirty="0">
                <a:solidFill>
                  <a:srgbClr val="1CE3A6"/>
                </a:solidFill>
                <a:latin typeface="Tahoma"/>
                <a:cs typeface="Tahoma"/>
              </a:rPr>
              <a:t> </a:t>
            </a:r>
            <a:r>
              <a:rPr sz="2400" b="1" spc="52" dirty="0">
                <a:solidFill>
                  <a:srgbClr val="1CE3A6"/>
                </a:solidFill>
                <a:latin typeface="Tahoma"/>
                <a:cs typeface="Tahoma"/>
              </a:rPr>
              <a:t>Authorities</a:t>
            </a:r>
            <a:endParaRPr sz="2400" dirty="0">
              <a:latin typeface="Tahoma"/>
              <a:cs typeface="Tahoma"/>
            </a:endParaRPr>
          </a:p>
          <a:p>
            <a:pPr marL="10160">
              <a:lnSpc>
                <a:spcPts val="2328"/>
              </a:lnSpc>
            </a:pPr>
            <a:r>
              <a:rPr sz="2160" b="1" spc="12" dirty="0">
                <a:solidFill>
                  <a:srgbClr val="1CE3A6"/>
                </a:solidFill>
                <a:latin typeface="Tahoma"/>
                <a:cs typeface="Tahoma"/>
              </a:rPr>
              <a:t>Traffic</a:t>
            </a:r>
            <a:r>
              <a:rPr sz="2160" b="1" spc="-156" dirty="0">
                <a:solidFill>
                  <a:srgbClr val="1CE3A6"/>
                </a:solidFill>
                <a:latin typeface="Tahoma"/>
                <a:cs typeface="Tahoma"/>
              </a:rPr>
              <a:t> </a:t>
            </a:r>
            <a:r>
              <a:rPr sz="2160" b="1" spc="44" dirty="0">
                <a:solidFill>
                  <a:srgbClr val="1CE3A6"/>
                </a:solidFill>
                <a:latin typeface="Tahoma"/>
                <a:cs typeface="Tahoma"/>
              </a:rPr>
              <a:t>Vehicles</a:t>
            </a:r>
            <a:endParaRPr sz="2160" dirty="0">
              <a:latin typeface="Tahoma"/>
              <a:cs typeface="Tahoma"/>
            </a:endParaRPr>
          </a:p>
          <a:p>
            <a:pPr marL="5818632" marR="3817112">
              <a:lnSpc>
                <a:spcPct val="130600"/>
              </a:lnSpc>
              <a:spcBef>
                <a:spcPts val="308"/>
              </a:spcBef>
            </a:pPr>
            <a:r>
              <a:rPr spc="208" dirty="0">
                <a:latin typeface="Tahoma"/>
                <a:cs typeface="Tahoma"/>
              </a:rPr>
              <a:t>Authorities </a:t>
            </a:r>
            <a:r>
              <a:rPr spc="188" dirty="0">
                <a:latin typeface="Tahoma"/>
                <a:cs typeface="Tahoma"/>
              </a:rPr>
              <a:t>can't </a:t>
            </a:r>
            <a:r>
              <a:rPr spc="192" dirty="0">
                <a:latin typeface="Tahoma"/>
                <a:cs typeface="Tahoma"/>
              </a:rPr>
              <a:t> </a:t>
            </a:r>
            <a:r>
              <a:rPr spc="268" dirty="0">
                <a:latin typeface="Tahoma"/>
                <a:cs typeface="Tahoma"/>
              </a:rPr>
              <a:t>communicate</a:t>
            </a:r>
            <a:r>
              <a:rPr spc="36" dirty="0">
                <a:latin typeface="Tahoma"/>
                <a:cs typeface="Tahoma"/>
              </a:rPr>
              <a:t> </a:t>
            </a:r>
            <a:r>
              <a:rPr spc="240" dirty="0">
                <a:latin typeface="Tahoma"/>
                <a:cs typeface="Tahoma"/>
              </a:rPr>
              <a:t>with</a:t>
            </a:r>
            <a:r>
              <a:rPr spc="36" dirty="0">
                <a:latin typeface="Tahoma"/>
                <a:cs typeface="Tahoma"/>
              </a:rPr>
              <a:t> </a:t>
            </a:r>
            <a:r>
              <a:rPr spc="200" dirty="0">
                <a:latin typeface="Tahoma"/>
                <a:cs typeface="Tahoma"/>
              </a:rPr>
              <a:t>citizens</a:t>
            </a:r>
            <a:endParaRPr dirty="0">
              <a:latin typeface="Tahoma"/>
              <a:cs typeface="Tahoma"/>
            </a:endParaRPr>
          </a:p>
        </p:txBody>
      </p:sp>
      <p:sp>
        <p:nvSpPr>
          <p:cNvPr id="53" name="TextBox 52">
            <a:extLst>
              <a:ext uri="{FF2B5EF4-FFF2-40B4-BE49-F238E27FC236}">
                <a16:creationId xmlns:a16="http://schemas.microsoft.com/office/drawing/2014/main" id="{51155404-EE23-4E5F-EDA1-A78F81981786}"/>
              </a:ext>
            </a:extLst>
          </p:cNvPr>
          <p:cNvSpPr txBox="1"/>
          <p:nvPr/>
        </p:nvSpPr>
        <p:spPr>
          <a:xfrm>
            <a:off x="9485617" y="6631568"/>
            <a:ext cx="4849451" cy="954107"/>
          </a:xfrm>
          <a:prstGeom prst="rect">
            <a:avLst/>
          </a:prstGeom>
          <a:noFill/>
        </p:spPr>
        <p:txBody>
          <a:bodyPr wrap="square">
            <a:spAutoFit/>
          </a:bodyPr>
          <a:lstStyle/>
          <a:p>
            <a:r>
              <a:rPr kumimoji="0" lang="en-IN" sz="2800" b="1" i="0" u="none" strike="noStrike" kern="1200" cap="none" spc="52" normalizeH="0" baseline="0" noProof="0" dirty="0">
                <a:ln>
                  <a:noFill/>
                </a:ln>
                <a:effectLst/>
                <a:highlight>
                  <a:srgbClr val="FF0000"/>
                </a:highlight>
                <a:uLnTx/>
                <a:uFillTx/>
                <a:latin typeface="Tahoma"/>
                <a:ea typeface="+mj-ea"/>
                <a:cs typeface="Tahoma"/>
              </a:rPr>
              <a:t>Problem - Current Traffic Management System</a:t>
            </a:r>
            <a:endParaRPr lang="en-US" sz="2800" dirty="0">
              <a:highlight>
                <a:srgbClr val="FF0000"/>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0">
            <a:extLst>
              <a:ext uri="{FF2B5EF4-FFF2-40B4-BE49-F238E27FC236}">
                <a16:creationId xmlns:a16="http://schemas.microsoft.com/office/drawing/2014/main" id="{7EC38BCB-DF1D-B019-8740-A2D0B4697E7A}"/>
              </a:ext>
            </a:extLst>
          </p:cNvPr>
          <p:cNvSpPr/>
          <p:nvPr/>
        </p:nvSpPr>
        <p:spPr>
          <a:xfrm>
            <a:off x="0" y="269"/>
            <a:ext cx="14630400" cy="8229600"/>
          </a:xfrm>
          <a:prstGeom prst="rect">
            <a:avLst/>
          </a:prstGeom>
          <a:solidFill>
            <a:srgbClr val="D6F5EE"/>
          </a:solidFill>
          <a:ln/>
        </p:spPr>
        <p:txBody>
          <a:bodyPr/>
          <a:lstStyle/>
          <a:p>
            <a:endParaRPr lang="en-US" dirty="0"/>
          </a:p>
        </p:txBody>
      </p:sp>
      <p:grpSp>
        <p:nvGrpSpPr>
          <p:cNvPr id="17" name="object 2">
            <a:extLst>
              <a:ext uri="{FF2B5EF4-FFF2-40B4-BE49-F238E27FC236}">
                <a16:creationId xmlns:a16="http://schemas.microsoft.com/office/drawing/2014/main" id="{B0155BC5-46A1-467C-F486-2334F9B37D09}"/>
              </a:ext>
            </a:extLst>
          </p:cNvPr>
          <p:cNvGrpSpPr/>
          <p:nvPr/>
        </p:nvGrpSpPr>
        <p:grpSpPr>
          <a:xfrm>
            <a:off x="0" y="-18690"/>
            <a:ext cx="14630400" cy="1265428"/>
            <a:chOff x="0" y="0"/>
            <a:chExt cx="18288000" cy="1581785"/>
          </a:xfrm>
        </p:grpSpPr>
        <p:sp>
          <p:nvSpPr>
            <p:cNvPr id="18" name="object 3">
              <a:extLst>
                <a:ext uri="{FF2B5EF4-FFF2-40B4-BE49-F238E27FC236}">
                  <a16:creationId xmlns:a16="http://schemas.microsoft.com/office/drawing/2014/main" id="{3DE1691E-F6A3-DCFD-6885-7A43FAF2C028}"/>
                </a:ext>
              </a:extLst>
            </p:cNvPr>
            <p:cNvSpPr/>
            <p:nvPr/>
          </p:nvSpPr>
          <p:spPr>
            <a:xfrm>
              <a:off x="0" y="0"/>
              <a:ext cx="18288000" cy="1581785"/>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dirty="0"/>
            </a:p>
          </p:txBody>
        </p:sp>
        <p:pic>
          <p:nvPicPr>
            <p:cNvPr id="19" name="object 4">
              <a:extLst>
                <a:ext uri="{FF2B5EF4-FFF2-40B4-BE49-F238E27FC236}">
                  <a16:creationId xmlns:a16="http://schemas.microsoft.com/office/drawing/2014/main" id="{413CD82C-4FF0-FEB7-616F-E3DF51C829F1}"/>
                </a:ext>
              </a:extLst>
            </p:cNvPr>
            <p:cNvPicPr/>
            <p:nvPr/>
          </p:nvPicPr>
          <p:blipFill>
            <a:blip r:embed="rId2" cstate="print"/>
            <a:stretch>
              <a:fillRect/>
            </a:stretch>
          </p:blipFill>
          <p:spPr>
            <a:xfrm>
              <a:off x="16824827" y="128974"/>
              <a:ext cx="1095374" cy="1323974"/>
            </a:xfrm>
            <a:prstGeom prst="rect">
              <a:avLst/>
            </a:prstGeom>
          </p:spPr>
        </p:pic>
      </p:grpSp>
      <p:sp>
        <p:nvSpPr>
          <p:cNvPr id="2" name="object 2"/>
          <p:cNvSpPr txBox="1">
            <a:spLocks noGrp="1"/>
          </p:cNvSpPr>
          <p:nvPr>
            <p:ph type="title"/>
          </p:nvPr>
        </p:nvSpPr>
        <p:spPr>
          <a:xfrm>
            <a:off x="294239" y="264168"/>
            <a:ext cx="6649486" cy="650434"/>
          </a:xfrm>
          <a:prstGeom prst="rect">
            <a:avLst/>
          </a:prstGeom>
        </p:spPr>
        <p:txBody>
          <a:bodyPr vert="horz" wrap="square" lIns="0" tIns="10160" rIns="0" bIns="0" rtlCol="0">
            <a:spAutoFit/>
          </a:bodyPr>
          <a:lstStyle/>
          <a:p>
            <a:pPr marL="10160">
              <a:spcBef>
                <a:spcPts val="80"/>
              </a:spcBef>
            </a:pPr>
            <a:r>
              <a:rPr sz="4000" b="1" spc="124" dirty="0">
                <a:solidFill>
                  <a:srgbClr val="FFFFFF"/>
                </a:solidFill>
              </a:rPr>
              <a:t>Some</a:t>
            </a:r>
            <a:r>
              <a:rPr sz="4000" b="1" spc="-276" dirty="0">
                <a:solidFill>
                  <a:srgbClr val="FFFFFF"/>
                </a:solidFill>
              </a:rPr>
              <a:t> </a:t>
            </a:r>
            <a:r>
              <a:rPr sz="4000" b="1" spc="60" dirty="0">
                <a:solidFill>
                  <a:srgbClr val="FFFFFF"/>
                </a:solidFill>
              </a:rPr>
              <a:t>Facts</a:t>
            </a:r>
            <a:r>
              <a:rPr sz="4000" b="1" spc="-276" dirty="0">
                <a:solidFill>
                  <a:srgbClr val="FFFFFF"/>
                </a:solidFill>
              </a:rPr>
              <a:t> </a:t>
            </a:r>
            <a:r>
              <a:rPr sz="4000" b="1" spc="120" dirty="0">
                <a:solidFill>
                  <a:srgbClr val="FFFFFF"/>
                </a:solidFill>
              </a:rPr>
              <a:t>and</a:t>
            </a:r>
            <a:r>
              <a:rPr sz="4000" b="1" spc="-276" dirty="0">
                <a:solidFill>
                  <a:srgbClr val="FFFFFF"/>
                </a:solidFill>
              </a:rPr>
              <a:t> </a:t>
            </a:r>
            <a:r>
              <a:rPr sz="4000" b="1" spc="100" dirty="0">
                <a:solidFill>
                  <a:srgbClr val="FFFFFF"/>
                </a:solidFill>
              </a:rPr>
              <a:t>Numbers</a:t>
            </a:r>
            <a:endParaRPr sz="4000" dirty="0"/>
          </a:p>
        </p:txBody>
      </p:sp>
      <p:pic>
        <p:nvPicPr>
          <p:cNvPr id="3" name="object 3"/>
          <p:cNvPicPr/>
          <p:nvPr/>
        </p:nvPicPr>
        <p:blipFill>
          <a:blip r:embed="rId2" cstate="print"/>
          <a:stretch>
            <a:fillRect/>
          </a:stretch>
        </p:blipFill>
        <p:spPr>
          <a:xfrm>
            <a:off x="13459862" y="101465"/>
            <a:ext cx="876299" cy="1059179"/>
          </a:xfrm>
          <a:prstGeom prst="rect">
            <a:avLst/>
          </a:prstGeom>
        </p:spPr>
      </p:pic>
      <p:sp>
        <p:nvSpPr>
          <p:cNvPr id="4" name="object 4"/>
          <p:cNvSpPr txBox="1"/>
          <p:nvPr/>
        </p:nvSpPr>
        <p:spPr>
          <a:xfrm>
            <a:off x="559234" y="2934684"/>
            <a:ext cx="6029960" cy="755528"/>
          </a:xfrm>
          <a:prstGeom prst="rect">
            <a:avLst/>
          </a:prstGeom>
        </p:spPr>
        <p:txBody>
          <a:bodyPr vert="horz" wrap="square" lIns="0" tIns="10160" rIns="0" bIns="0" rtlCol="0">
            <a:spAutoFit/>
          </a:bodyPr>
          <a:lstStyle/>
          <a:p>
            <a:pPr marL="10160" marR="4064">
              <a:lnSpc>
                <a:spcPct val="115900"/>
              </a:lnSpc>
              <a:spcBef>
                <a:spcPts val="80"/>
              </a:spcBef>
            </a:pPr>
            <a:r>
              <a:rPr sz="2200" b="1" spc="-8" dirty="0">
                <a:latin typeface="Tahoma"/>
                <a:cs typeface="Tahoma"/>
              </a:rPr>
              <a:t>Traffic</a:t>
            </a:r>
            <a:r>
              <a:rPr sz="2200" b="1" spc="228" dirty="0">
                <a:latin typeface="Tahoma"/>
                <a:cs typeface="Tahoma"/>
              </a:rPr>
              <a:t> </a:t>
            </a:r>
            <a:r>
              <a:rPr sz="2200" b="1" spc="20" dirty="0">
                <a:latin typeface="Tahoma"/>
                <a:cs typeface="Tahoma"/>
              </a:rPr>
              <a:t>jam</a:t>
            </a:r>
            <a:r>
              <a:rPr sz="2200" b="1" spc="228" dirty="0">
                <a:latin typeface="Tahoma"/>
                <a:cs typeface="Tahoma"/>
              </a:rPr>
              <a:t> </a:t>
            </a:r>
            <a:r>
              <a:rPr sz="2200" b="1" spc="28" dirty="0">
                <a:latin typeface="Tahoma"/>
                <a:cs typeface="Tahoma"/>
              </a:rPr>
              <a:t>in</a:t>
            </a:r>
            <a:r>
              <a:rPr sz="2200" b="1" spc="232" dirty="0">
                <a:latin typeface="Tahoma"/>
                <a:cs typeface="Tahoma"/>
              </a:rPr>
              <a:t> </a:t>
            </a:r>
            <a:r>
              <a:rPr sz="2200" b="1" spc="-16" dirty="0">
                <a:latin typeface="Tahoma"/>
                <a:cs typeface="Tahoma"/>
              </a:rPr>
              <a:t>just</a:t>
            </a:r>
            <a:r>
              <a:rPr sz="2200" b="1" spc="228" dirty="0">
                <a:latin typeface="Tahoma"/>
                <a:cs typeface="Tahoma"/>
              </a:rPr>
              <a:t> </a:t>
            </a:r>
            <a:r>
              <a:rPr sz="2200" b="1" spc="16" dirty="0">
                <a:latin typeface="Tahoma"/>
                <a:cs typeface="Tahoma"/>
              </a:rPr>
              <a:t>four</a:t>
            </a:r>
            <a:r>
              <a:rPr sz="2200" b="1" spc="232" dirty="0">
                <a:latin typeface="Tahoma"/>
                <a:cs typeface="Tahoma"/>
              </a:rPr>
              <a:t> </a:t>
            </a:r>
            <a:r>
              <a:rPr sz="2200" b="1" spc="56" dirty="0">
                <a:latin typeface="Tahoma"/>
                <a:cs typeface="Tahoma"/>
              </a:rPr>
              <a:t>metro</a:t>
            </a:r>
            <a:r>
              <a:rPr sz="2200" b="1" spc="228" dirty="0">
                <a:latin typeface="Tahoma"/>
                <a:cs typeface="Tahoma"/>
              </a:rPr>
              <a:t> </a:t>
            </a:r>
            <a:r>
              <a:rPr sz="2200" b="1" spc="16" dirty="0">
                <a:latin typeface="Tahoma"/>
                <a:cs typeface="Tahoma"/>
              </a:rPr>
              <a:t>cities</a:t>
            </a:r>
            <a:r>
              <a:rPr sz="2200" b="1" spc="232" dirty="0">
                <a:latin typeface="Tahoma"/>
                <a:cs typeface="Tahoma"/>
              </a:rPr>
              <a:t> </a:t>
            </a:r>
            <a:r>
              <a:rPr sz="2200" b="1" spc="32" dirty="0">
                <a:latin typeface="Tahoma"/>
                <a:cs typeface="Tahoma"/>
              </a:rPr>
              <a:t>costs </a:t>
            </a:r>
            <a:r>
              <a:rPr sz="2200" b="1" spc="-632" dirty="0">
                <a:latin typeface="Tahoma"/>
                <a:cs typeface="Tahoma"/>
              </a:rPr>
              <a:t> </a:t>
            </a:r>
            <a:r>
              <a:rPr sz="2200" b="1" spc="-36" dirty="0">
                <a:latin typeface="Tahoma"/>
                <a:cs typeface="Tahoma"/>
              </a:rPr>
              <a:t>India</a:t>
            </a:r>
            <a:r>
              <a:rPr sz="2200" b="1" spc="-44" dirty="0">
                <a:latin typeface="Tahoma"/>
                <a:cs typeface="Tahoma"/>
              </a:rPr>
              <a:t> </a:t>
            </a:r>
            <a:r>
              <a:rPr sz="2200" b="1" spc="12" dirty="0">
                <a:latin typeface="Tahoma"/>
                <a:cs typeface="Tahoma"/>
              </a:rPr>
              <a:t>a</a:t>
            </a:r>
            <a:r>
              <a:rPr sz="2200" b="1" spc="-40" dirty="0">
                <a:latin typeface="Tahoma"/>
                <a:cs typeface="Tahoma"/>
              </a:rPr>
              <a:t> </a:t>
            </a:r>
            <a:r>
              <a:rPr sz="2200" b="1" spc="76" dirty="0">
                <a:latin typeface="Tahoma"/>
                <a:cs typeface="Tahoma"/>
              </a:rPr>
              <a:t>whopping</a:t>
            </a:r>
            <a:r>
              <a:rPr sz="2200" b="1" spc="-44" dirty="0">
                <a:latin typeface="Tahoma"/>
                <a:cs typeface="Tahoma"/>
              </a:rPr>
              <a:t> </a:t>
            </a:r>
            <a:r>
              <a:rPr sz="2200" b="1" spc="-28" dirty="0">
                <a:latin typeface="Tahoma"/>
                <a:cs typeface="Tahoma"/>
              </a:rPr>
              <a:t>$20</a:t>
            </a:r>
            <a:r>
              <a:rPr sz="2200" b="1" spc="-40" dirty="0">
                <a:latin typeface="Tahoma"/>
                <a:cs typeface="Tahoma"/>
              </a:rPr>
              <a:t> </a:t>
            </a:r>
            <a:r>
              <a:rPr sz="2200" b="1" spc="-4" dirty="0">
                <a:latin typeface="Tahoma"/>
                <a:cs typeface="Tahoma"/>
              </a:rPr>
              <a:t>billion.</a:t>
            </a:r>
            <a:endParaRPr sz="2200">
              <a:latin typeface="Tahoma"/>
              <a:cs typeface="Tahoma"/>
            </a:endParaRPr>
          </a:p>
        </p:txBody>
      </p:sp>
      <p:sp>
        <p:nvSpPr>
          <p:cNvPr id="5" name="object 5"/>
          <p:cNvSpPr txBox="1"/>
          <p:nvPr/>
        </p:nvSpPr>
        <p:spPr>
          <a:xfrm>
            <a:off x="1627130" y="2083792"/>
            <a:ext cx="3910072" cy="624273"/>
          </a:xfrm>
          <a:prstGeom prst="rect">
            <a:avLst/>
          </a:prstGeom>
          <a:solidFill>
            <a:srgbClr val="0F1C2A"/>
          </a:solidFill>
        </p:spPr>
        <p:txBody>
          <a:bodyPr vert="horz" wrap="square" lIns="0" tIns="112268" rIns="0" bIns="0" rtlCol="0">
            <a:spAutoFit/>
          </a:bodyPr>
          <a:lstStyle/>
          <a:p>
            <a:pPr marL="151384">
              <a:spcBef>
                <a:spcPts val="884"/>
              </a:spcBef>
            </a:pPr>
            <a:r>
              <a:rPr sz="3320" b="1" spc="-12" dirty="0">
                <a:solidFill>
                  <a:srgbClr val="64FFD9"/>
                </a:solidFill>
                <a:latin typeface="Tahoma"/>
                <a:cs typeface="Tahoma"/>
              </a:rPr>
              <a:t>$</a:t>
            </a:r>
            <a:r>
              <a:rPr sz="3320" b="1" spc="-72" dirty="0">
                <a:solidFill>
                  <a:srgbClr val="64FFD9"/>
                </a:solidFill>
                <a:latin typeface="Tahoma"/>
                <a:cs typeface="Tahoma"/>
              </a:rPr>
              <a:t> </a:t>
            </a:r>
            <a:r>
              <a:rPr sz="3320" b="1" spc="-20" dirty="0">
                <a:solidFill>
                  <a:srgbClr val="64FFD9"/>
                </a:solidFill>
                <a:latin typeface="Tahoma"/>
                <a:cs typeface="Tahoma"/>
              </a:rPr>
              <a:t>2</a:t>
            </a:r>
            <a:r>
              <a:rPr lang="en-US" sz="3320" b="1" spc="-20" dirty="0">
                <a:solidFill>
                  <a:srgbClr val="64FFD9"/>
                </a:solidFill>
                <a:latin typeface="Tahoma"/>
                <a:cs typeface="Tahoma"/>
              </a:rPr>
              <a:t>,0</a:t>
            </a:r>
            <a:r>
              <a:rPr sz="3320" b="1" spc="-20" dirty="0">
                <a:solidFill>
                  <a:srgbClr val="64FFD9"/>
                </a:solidFill>
                <a:latin typeface="Tahoma"/>
                <a:cs typeface="Tahoma"/>
              </a:rPr>
              <a:t>0</a:t>
            </a:r>
            <a:r>
              <a:rPr lang="en-US" sz="3320" b="1" spc="-72" dirty="0">
                <a:solidFill>
                  <a:srgbClr val="64FFD9"/>
                </a:solidFill>
                <a:latin typeface="Tahoma"/>
                <a:cs typeface="Tahoma"/>
              </a:rPr>
              <a:t>0,000,000</a:t>
            </a:r>
            <a:r>
              <a:rPr sz="3320" b="1" spc="-48" dirty="0">
                <a:solidFill>
                  <a:srgbClr val="64FFD9"/>
                </a:solidFill>
                <a:latin typeface="Tahoma"/>
                <a:cs typeface="Tahoma"/>
              </a:rPr>
              <a:t>+</a:t>
            </a:r>
            <a:endParaRPr sz="3320" dirty="0">
              <a:solidFill>
                <a:srgbClr val="64FFD9"/>
              </a:solidFill>
              <a:latin typeface="Tahoma"/>
              <a:cs typeface="Tahoma"/>
            </a:endParaRPr>
          </a:p>
        </p:txBody>
      </p:sp>
      <p:sp>
        <p:nvSpPr>
          <p:cNvPr id="6" name="object 6"/>
          <p:cNvSpPr txBox="1"/>
          <p:nvPr/>
        </p:nvSpPr>
        <p:spPr>
          <a:xfrm>
            <a:off x="8002811" y="2934684"/>
            <a:ext cx="6294627" cy="755528"/>
          </a:xfrm>
          <a:prstGeom prst="rect">
            <a:avLst/>
          </a:prstGeom>
        </p:spPr>
        <p:txBody>
          <a:bodyPr vert="horz" wrap="square" lIns="0" tIns="10160" rIns="0" bIns="0" rtlCol="0">
            <a:spAutoFit/>
          </a:bodyPr>
          <a:lstStyle/>
          <a:p>
            <a:pPr marL="10160" marR="4064">
              <a:lnSpc>
                <a:spcPct val="115900"/>
              </a:lnSpc>
              <a:spcBef>
                <a:spcPts val="80"/>
              </a:spcBef>
              <a:tabLst>
                <a:tab pos="980948" algn="l"/>
                <a:tab pos="1772920" algn="l"/>
                <a:tab pos="2427224" algn="l"/>
                <a:tab pos="3237992" algn="l"/>
                <a:tab pos="3692144" algn="l"/>
                <a:tab pos="5947664" algn="l"/>
              </a:tabLst>
            </a:pPr>
            <a:r>
              <a:rPr sz="2200" b="1" spc="112" dirty="0">
                <a:latin typeface="Tahoma"/>
                <a:cs typeface="Tahoma"/>
              </a:rPr>
              <a:t>E</a:t>
            </a:r>
            <a:r>
              <a:rPr sz="2200" b="1" spc="-12" dirty="0">
                <a:latin typeface="Tahoma"/>
                <a:cs typeface="Tahoma"/>
              </a:rPr>
              <a:t>v</a:t>
            </a:r>
            <a:r>
              <a:rPr sz="2200" b="1" spc="52" dirty="0">
                <a:latin typeface="Tahoma"/>
                <a:cs typeface="Tahoma"/>
              </a:rPr>
              <a:t>e</a:t>
            </a:r>
            <a:r>
              <a:rPr sz="2200" b="1" spc="-40" dirty="0">
                <a:latin typeface="Tahoma"/>
                <a:cs typeface="Tahoma"/>
              </a:rPr>
              <a:t>r</a:t>
            </a:r>
            <a:r>
              <a:rPr sz="2200" b="1" dirty="0">
                <a:latin typeface="Tahoma"/>
                <a:cs typeface="Tahoma"/>
              </a:rPr>
              <a:t>y	</a:t>
            </a:r>
            <a:r>
              <a:rPr sz="2200" b="1" spc="-4" dirty="0">
                <a:latin typeface="Tahoma"/>
                <a:cs typeface="Tahoma"/>
              </a:rPr>
              <a:t>y</a:t>
            </a:r>
            <a:r>
              <a:rPr sz="2200" b="1" spc="52" dirty="0">
                <a:latin typeface="Tahoma"/>
                <a:cs typeface="Tahoma"/>
              </a:rPr>
              <a:t>e</a:t>
            </a:r>
            <a:r>
              <a:rPr sz="2200" b="1" spc="8" dirty="0">
                <a:latin typeface="Tahoma"/>
                <a:cs typeface="Tahoma"/>
              </a:rPr>
              <a:t>a</a:t>
            </a:r>
            <a:r>
              <a:rPr sz="2200" b="1" spc="-36" dirty="0">
                <a:latin typeface="Tahoma"/>
                <a:cs typeface="Tahoma"/>
              </a:rPr>
              <a:t>r</a:t>
            </a:r>
            <a:r>
              <a:rPr sz="2200" b="1" dirty="0">
                <a:latin typeface="Tahoma"/>
                <a:cs typeface="Tahoma"/>
              </a:rPr>
              <a:t>	</a:t>
            </a:r>
            <a:r>
              <a:rPr sz="2200" b="1" spc="12" dirty="0">
                <a:latin typeface="Tahoma"/>
                <a:cs typeface="Tahoma"/>
              </a:rPr>
              <a:t>t</a:t>
            </a:r>
            <a:r>
              <a:rPr sz="2200" b="1" spc="88" dirty="0">
                <a:latin typeface="Tahoma"/>
                <a:cs typeface="Tahoma"/>
              </a:rPr>
              <a:t>h</a:t>
            </a:r>
            <a:r>
              <a:rPr sz="2200" b="1" spc="56" dirty="0">
                <a:latin typeface="Tahoma"/>
                <a:cs typeface="Tahoma"/>
              </a:rPr>
              <a:t>e</a:t>
            </a:r>
            <a:r>
              <a:rPr sz="2200" b="1" dirty="0">
                <a:latin typeface="Tahoma"/>
                <a:cs typeface="Tahoma"/>
              </a:rPr>
              <a:t>	</a:t>
            </a:r>
            <a:r>
              <a:rPr sz="2200" b="1" spc="-36" dirty="0">
                <a:latin typeface="Tahoma"/>
                <a:cs typeface="Tahoma"/>
              </a:rPr>
              <a:t>li</a:t>
            </a:r>
            <a:r>
              <a:rPr sz="2200" b="1" spc="-12" dirty="0">
                <a:latin typeface="Tahoma"/>
                <a:cs typeface="Tahoma"/>
              </a:rPr>
              <a:t>v</a:t>
            </a:r>
            <a:r>
              <a:rPr sz="2200" b="1" spc="52" dirty="0">
                <a:latin typeface="Tahoma"/>
                <a:cs typeface="Tahoma"/>
              </a:rPr>
              <a:t>e</a:t>
            </a:r>
            <a:r>
              <a:rPr sz="2200" b="1" spc="-4" dirty="0">
                <a:latin typeface="Tahoma"/>
                <a:cs typeface="Tahoma"/>
              </a:rPr>
              <a:t>s</a:t>
            </a:r>
            <a:r>
              <a:rPr sz="2200" b="1" dirty="0">
                <a:latin typeface="Tahoma"/>
                <a:cs typeface="Tahoma"/>
              </a:rPr>
              <a:t>	</a:t>
            </a:r>
            <a:r>
              <a:rPr sz="2200" b="1" spc="52" dirty="0">
                <a:latin typeface="Tahoma"/>
                <a:cs typeface="Tahoma"/>
              </a:rPr>
              <a:t>o</a:t>
            </a:r>
            <a:r>
              <a:rPr sz="2200" b="1" spc="-32" dirty="0">
                <a:latin typeface="Tahoma"/>
                <a:cs typeface="Tahoma"/>
              </a:rPr>
              <a:t>f</a:t>
            </a:r>
            <a:r>
              <a:rPr sz="2200" b="1" dirty="0">
                <a:latin typeface="Tahoma"/>
                <a:cs typeface="Tahoma"/>
              </a:rPr>
              <a:t>	</a:t>
            </a:r>
            <a:r>
              <a:rPr sz="2200" b="1" spc="8" dirty="0">
                <a:latin typeface="Tahoma"/>
                <a:cs typeface="Tahoma"/>
              </a:rPr>
              <a:t>a</a:t>
            </a:r>
            <a:r>
              <a:rPr sz="2200" b="1" spc="116" dirty="0">
                <a:latin typeface="Tahoma"/>
                <a:cs typeface="Tahoma"/>
              </a:rPr>
              <a:t>pp</a:t>
            </a:r>
            <a:r>
              <a:rPr sz="2200" b="1" spc="-40" dirty="0">
                <a:latin typeface="Tahoma"/>
                <a:cs typeface="Tahoma"/>
              </a:rPr>
              <a:t>r</a:t>
            </a:r>
            <a:r>
              <a:rPr sz="2200" b="1" spc="52" dirty="0">
                <a:latin typeface="Tahoma"/>
                <a:cs typeface="Tahoma"/>
              </a:rPr>
              <a:t>o</a:t>
            </a:r>
            <a:r>
              <a:rPr sz="2200" b="1" spc="-80" dirty="0">
                <a:latin typeface="Tahoma"/>
                <a:cs typeface="Tahoma"/>
              </a:rPr>
              <a:t>x</a:t>
            </a:r>
            <a:r>
              <a:rPr sz="2200" b="1" spc="-36" dirty="0">
                <a:latin typeface="Tahoma"/>
                <a:cs typeface="Tahoma"/>
              </a:rPr>
              <a:t>i</a:t>
            </a:r>
            <a:r>
              <a:rPr sz="2200" b="1" spc="208" dirty="0">
                <a:latin typeface="Tahoma"/>
                <a:cs typeface="Tahoma"/>
              </a:rPr>
              <a:t>m</a:t>
            </a:r>
            <a:r>
              <a:rPr sz="2200" b="1" spc="8" dirty="0">
                <a:latin typeface="Tahoma"/>
                <a:cs typeface="Tahoma"/>
              </a:rPr>
              <a:t>a</a:t>
            </a:r>
            <a:r>
              <a:rPr sz="2200" b="1" spc="12" dirty="0">
                <a:latin typeface="Tahoma"/>
                <a:cs typeface="Tahoma"/>
              </a:rPr>
              <a:t>t</a:t>
            </a:r>
            <a:r>
              <a:rPr sz="2200" b="1" spc="52" dirty="0">
                <a:latin typeface="Tahoma"/>
                <a:cs typeface="Tahoma"/>
              </a:rPr>
              <a:t>e</a:t>
            </a:r>
            <a:r>
              <a:rPr sz="2200" b="1" spc="-36" dirty="0">
                <a:latin typeface="Tahoma"/>
                <a:cs typeface="Tahoma"/>
              </a:rPr>
              <a:t>l</a:t>
            </a:r>
            <a:r>
              <a:rPr sz="2200" b="1" dirty="0">
                <a:latin typeface="Tahoma"/>
                <a:cs typeface="Tahoma"/>
              </a:rPr>
              <a:t>y	</a:t>
            </a:r>
            <a:r>
              <a:rPr sz="2200" b="1" spc="-572" dirty="0">
                <a:latin typeface="Tahoma"/>
                <a:cs typeface="Tahoma"/>
              </a:rPr>
              <a:t>1</a:t>
            </a:r>
            <a:r>
              <a:rPr sz="2200" b="1" spc="-160" dirty="0">
                <a:latin typeface="Tahoma"/>
                <a:cs typeface="Tahoma"/>
              </a:rPr>
              <a:t>.</a:t>
            </a:r>
            <a:r>
              <a:rPr sz="2200" b="1" spc="-80" dirty="0">
                <a:latin typeface="Tahoma"/>
                <a:cs typeface="Tahoma"/>
              </a:rPr>
              <a:t>3  </a:t>
            </a:r>
            <a:r>
              <a:rPr sz="2200" b="1" spc="28" dirty="0">
                <a:latin typeface="Tahoma"/>
                <a:cs typeface="Tahoma"/>
              </a:rPr>
              <a:t>million</a:t>
            </a:r>
            <a:r>
              <a:rPr sz="2200" b="1" spc="-40" dirty="0">
                <a:latin typeface="Tahoma"/>
                <a:cs typeface="Tahoma"/>
              </a:rPr>
              <a:t> </a:t>
            </a:r>
            <a:r>
              <a:rPr sz="2200" b="1" spc="60" dirty="0">
                <a:latin typeface="Tahoma"/>
                <a:cs typeface="Tahoma"/>
              </a:rPr>
              <a:t>people</a:t>
            </a:r>
            <a:r>
              <a:rPr sz="2200" b="1" spc="-40" dirty="0">
                <a:latin typeface="Tahoma"/>
                <a:cs typeface="Tahoma"/>
              </a:rPr>
              <a:t> </a:t>
            </a:r>
            <a:r>
              <a:rPr sz="2200" b="1" spc="8" dirty="0">
                <a:latin typeface="Tahoma"/>
                <a:cs typeface="Tahoma"/>
              </a:rPr>
              <a:t>are</a:t>
            </a:r>
            <a:r>
              <a:rPr sz="2200" b="1" spc="-36" dirty="0">
                <a:latin typeface="Tahoma"/>
                <a:cs typeface="Tahoma"/>
              </a:rPr>
              <a:t> </a:t>
            </a:r>
            <a:r>
              <a:rPr sz="2200" b="1" spc="4" dirty="0">
                <a:latin typeface="Tahoma"/>
                <a:cs typeface="Tahoma"/>
              </a:rPr>
              <a:t>lost</a:t>
            </a:r>
            <a:r>
              <a:rPr sz="2200" b="1" spc="-40" dirty="0">
                <a:latin typeface="Tahoma"/>
                <a:cs typeface="Tahoma"/>
              </a:rPr>
              <a:t> </a:t>
            </a:r>
            <a:r>
              <a:rPr sz="2200" b="1" spc="84" dirty="0">
                <a:latin typeface="Tahoma"/>
                <a:cs typeface="Tahoma"/>
              </a:rPr>
              <a:t>due</a:t>
            </a:r>
            <a:r>
              <a:rPr sz="2200" b="1" spc="-36" dirty="0">
                <a:latin typeface="Tahoma"/>
                <a:cs typeface="Tahoma"/>
              </a:rPr>
              <a:t> </a:t>
            </a:r>
            <a:r>
              <a:rPr sz="2200" b="1" spc="32" dirty="0">
                <a:latin typeface="Tahoma"/>
                <a:cs typeface="Tahoma"/>
              </a:rPr>
              <a:t>to</a:t>
            </a:r>
            <a:r>
              <a:rPr sz="2200" b="1" spc="-40" dirty="0">
                <a:latin typeface="Tahoma"/>
                <a:cs typeface="Tahoma"/>
              </a:rPr>
              <a:t> </a:t>
            </a:r>
            <a:r>
              <a:rPr sz="2200" b="1" spc="28" dirty="0">
                <a:latin typeface="Tahoma"/>
                <a:cs typeface="Tahoma"/>
              </a:rPr>
              <a:t>accidents.</a:t>
            </a:r>
            <a:endParaRPr sz="2200">
              <a:latin typeface="Tahoma"/>
              <a:cs typeface="Tahoma"/>
            </a:endParaRPr>
          </a:p>
        </p:txBody>
      </p:sp>
      <p:sp>
        <p:nvSpPr>
          <p:cNvPr id="7" name="object 7"/>
          <p:cNvSpPr txBox="1"/>
          <p:nvPr/>
        </p:nvSpPr>
        <p:spPr>
          <a:xfrm>
            <a:off x="9352409" y="2102813"/>
            <a:ext cx="3156522" cy="592982"/>
          </a:xfrm>
          <a:prstGeom prst="rect">
            <a:avLst/>
          </a:prstGeom>
          <a:solidFill>
            <a:srgbClr val="0F1C2A"/>
          </a:solidFill>
        </p:spPr>
        <p:txBody>
          <a:bodyPr vert="horz" wrap="square" lIns="0" tIns="93471" rIns="0" bIns="0" rtlCol="0">
            <a:spAutoFit/>
          </a:bodyPr>
          <a:lstStyle/>
          <a:p>
            <a:pPr marL="315976">
              <a:spcBef>
                <a:spcPts val="735"/>
              </a:spcBef>
            </a:pPr>
            <a:r>
              <a:rPr sz="3240" b="1" spc="-788" dirty="0">
                <a:solidFill>
                  <a:srgbClr val="64FFD9"/>
                </a:solidFill>
                <a:latin typeface="Tahoma"/>
                <a:cs typeface="Tahoma"/>
              </a:rPr>
              <a:t>1</a:t>
            </a:r>
            <a:r>
              <a:rPr sz="3240" b="1" spc="-163" dirty="0">
                <a:solidFill>
                  <a:srgbClr val="64FFD9"/>
                </a:solidFill>
                <a:latin typeface="Tahoma"/>
                <a:cs typeface="Tahoma"/>
              </a:rPr>
              <a:t>.</a:t>
            </a:r>
            <a:r>
              <a:rPr sz="3240" b="1" spc="-132" dirty="0">
                <a:solidFill>
                  <a:srgbClr val="64FFD9"/>
                </a:solidFill>
                <a:latin typeface="Tahoma"/>
                <a:cs typeface="Tahoma"/>
              </a:rPr>
              <a:t>3</a:t>
            </a:r>
            <a:r>
              <a:rPr lang="en-US" sz="3240" b="1" spc="-132" dirty="0">
                <a:solidFill>
                  <a:srgbClr val="64FFD9"/>
                </a:solidFill>
                <a:latin typeface="Tahoma"/>
                <a:cs typeface="Tahoma"/>
              </a:rPr>
              <a:t>,</a:t>
            </a:r>
            <a:r>
              <a:rPr lang="en-US" sz="3240" b="1" spc="-28" dirty="0">
                <a:solidFill>
                  <a:srgbClr val="64FFD9"/>
                </a:solidFill>
                <a:latin typeface="Tahoma"/>
                <a:cs typeface="Tahoma"/>
              </a:rPr>
              <a:t>000,000</a:t>
            </a:r>
            <a:r>
              <a:rPr sz="3240" b="1" spc="-700" dirty="0">
                <a:solidFill>
                  <a:srgbClr val="64FFD9"/>
                </a:solidFill>
                <a:latin typeface="Tahoma"/>
                <a:cs typeface="Tahoma"/>
              </a:rPr>
              <a:t>+</a:t>
            </a:r>
            <a:endParaRPr sz="3240" dirty="0">
              <a:latin typeface="Tahoma"/>
              <a:cs typeface="Tahoma"/>
            </a:endParaRPr>
          </a:p>
        </p:txBody>
      </p:sp>
      <p:sp>
        <p:nvSpPr>
          <p:cNvPr id="8" name="object 8"/>
          <p:cNvSpPr txBox="1"/>
          <p:nvPr/>
        </p:nvSpPr>
        <p:spPr>
          <a:xfrm>
            <a:off x="529155" y="6326682"/>
            <a:ext cx="6029960" cy="1485278"/>
          </a:xfrm>
          <a:prstGeom prst="rect">
            <a:avLst/>
          </a:prstGeom>
        </p:spPr>
        <p:txBody>
          <a:bodyPr vert="horz" wrap="square" lIns="0" tIns="10160" rIns="0" bIns="0" rtlCol="0">
            <a:spAutoFit/>
          </a:bodyPr>
          <a:lstStyle/>
          <a:p>
            <a:pPr marL="10160" marR="4064" algn="just">
              <a:lnSpc>
                <a:spcPct val="115599"/>
              </a:lnSpc>
              <a:spcBef>
                <a:spcPts val="80"/>
              </a:spcBef>
            </a:pPr>
            <a:r>
              <a:rPr sz="2120" b="1" spc="-4" dirty="0">
                <a:latin typeface="Tahoma"/>
                <a:cs typeface="Tahoma"/>
              </a:rPr>
              <a:t>Globally,</a:t>
            </a:r>
            <a:r>
              <a:rPr sz="2120" b="1" dirty="0">
                <a:latin typeface="Tahoma"/>
                <a:cs typeface="Tahoma"/>
              </a:rPr>
              <a:t> </a:t>
            </a:r>
            <a:r>
              <a:rPr sz="2120" b="1" spc="16" dirty="0">
                <a:latin typeface="Tahoma"/>
                <a:cs typeface="Tahoma"/>
              </a:rPr>
              <a:t>over </a:t>
            </a:r>
            <a:r>
              <a:rPr sz="2120" b="1" spc="-260" dirty="0">
                <a:latin typeface="Tahoma"/>
                <a:cs typeface="Tahoma"/>
              </a:rPr>
              <a:t>50%</a:t>
            </a:r>
            <a:r>
              <a:rPr sz="2120" b="1" spc="-256" dirty="0">
                <a:latin typeface="Tahoma"/>
                <a:cs typeface="Tahoma"/>
              </a:rPr>
              <a:t> </a:t>
            </a:r>
            <a:r>
              <a:rPr sz="2120" b="1" spc="8" dirty="0">
                <a:latin typeface="Tahoma"/>
                <a:cs typeface="Tahoma"/>
              </a:rPr>
              <a:t>of</a:t>
            </a:r>
            <a:r>
              <a:rPr sz="2120" b="1" spc="12" dirty="0">
                <a:latin typeface="Tahoma"/>
                <a:cs typeface="Tahoma"/>
              </a:rPr>
              <a:t> </a:t>
            </a:r>
            <a:r>
              <a:rPr sz="2120" b="1" spc="48" dirty="0">
                <a:latin typeface="Tahoma"/>
                <a:cs typeface="Tahoma"/>
              </a:rPr>
              <a:t>the </a:t>
            </a:r>
            <a:r>
              <a:rPr sz="2120" b="1" spc="44" dirty="0">
                <a:latin typeface="Tahoma"/>
                <a:cs typeface="Tahoma"/>
              </a:rPr>
              <a:t>population </a:t>
            </a:r>
            <a:r>
              <a:rPr sz="2120" b="1" spc="-8" dirty="0">
                <a:latin typeface="Tahoma"/>
                <a:cs typeface="Tahoma"/>
              </a:rPr>
              <a:t>lives</a:t>
            </a:r>
            <a:r>
              <a:rPr sz="2120" b="1" spc="-4" dirty="0">
                <a:latin typeface="Tahoma"/>
                <a:cs typeface="Tahoma"/>
              </a:rPr>
              <a:t> </a:t>
            </a:r>
            <a:r>
              <a:rPr sz="2120" b="1" spc="28" dirty="0">
                <a:latin typeface="Tahoma"/>
                <a:cs typeface="Tahoma"/>
              </a:rPr>
              <a:t>in </a:t>
            </a:r>
            <a:r>
              <a:rPr sz="2120" b="1" spc="32" dirty="0">
                <a:latin typeface="Tahoma"/>
                <a:cs typeface="Tahoma"/>
              </a:rPr>
              <a:t> </a:t>
            </a:r>
            <a:r>
              <a:rPr sz="2120" b="1" spc="48" dirty="0">
                <a:latin typeface="Tahoma"/>
                <a:cs typeface="Tahoma"/>
              </a:rPr>
              <a:t>urban </a:t>
            </a:r>
            <a:r>
              <a:rPr sz="2120" b="1" spc="4" dirty="0">
                <a:latin typeface="Tahoma"/>
                <a:cs typeface="Tahoma"/>
              </a:rPr>
              <a:t>areas today. </a:t>
            </a:r>
            <a:r>
              <a:rPr sz="2120" b="1" spc="76" dirty="0">
                <a:latin typeface="Tahoma"/>
                <a:cs typeface="Tahoma"/>
              </a:rPr>
              <a:t>By </a:t>
            </a:r>
            <a:r>
              <a:rPr sz="2120" b="1" spc="-48" dirty="0">
                <a:latin typeface="Tahoma"/>
                <a:cs typeface="Tahoma"/>
              </a:rPr>
              <a:t>2045, </a:t>
            </a:r>
            <a:r>
              <a:rPr sz="2120" b="1" spc="48" dirty="0">
                <a:latin typeface="Tahoma"/>
                <a:cs typeface="Tahoma"/>
              </a:rPr>
              <a:t>the </a:t>
            </a:r>
            <a:r>
              <a:rPr sz="2120" b="1" dirty="0">
                <a:latin typeface="Tahoma"/>
                <a:cs typeface="Tahoma"/>
              </a:rPr>
              <a:t>world's </a:t>
            </a:r>
            <a:r>
              <a:rPr sz="2120" b="1" spc="48" dirty="0">
                <a:latin typeface="Tahoma"/>
                <a:cs typeface="Tahoma"/>
              </a:rPr>
              <a:t>urban </a:t>
            </a:r>
            <a:r>
              <a:rPr sz="2120" b="1" spc="52" dirty="0">
                <a:latin typeface="Tahoma"/>
                <a:cs typeface="Tahoma"/>
              </a:rPr>
              <a:t> </a:t>
            </a:r>
            <a:r>
              <a:rPr sz="2120" b="1" spc="112" dirty="0">
                <a:latin typeface="Tahoma"/>
                <a:cs typeface="Tahoma"/>
              </a:rPr>
              <a:t>p</a:t>
            </a:r>
            <a:r>
              <a:rPr sz="2120" b="1" spc="48" dirty="0">
                <a:latin typeface="Tahoma"/>
                <a:cs typeface="Tahoma"/>
              </a:rPr>
              <a:t>o</a:t>
            </a:r>
            <a:r>
              <a:rPr sz="2120" b="1" spc="112" dirty="0">
                <a:latin typeface="Tahoma"/>
                <a:cs typeface="Tahoma"/>
              </a:rPr>
              <a:t>p</a:t>
            </a:r>
            <a:r>
              <a:rPr sz="2120" b="1" spc="76" dirty="0">
                <a:latin typeface="Tahoma"/>
                <a:cs typeface="Tahoma"/>
              </a:rPr>
              <a:t>u</a:t>
            </a:r>
            <a:r>
              <a:rPr sz="2120" b="1" spc="-36" dirty="0">
                <a:latin typeface="Tahoma"/>
                <a:cs typeface="Tahoma"/>
              </a:rPr>
              <a:t>l</a:t>
            </a:r>
            <a:r>
              <a:rPr sz="2120" b="1" spc="8" dirty="0">
                <a:latin typeface="Tahoma"/>
                <a:cs typeface="Tahoma"/>
              </a:rPr>
              <a:t>at</a:t>
            </a:r>
            <a:r>
              <a:rPr sz="2120" b="1" spc="-36" dirty="0">
                <a:latin typeface="Tahoma"/>
                <a:cs typeface="Tahoma"/>
              </a:rPr>
              <a:t>i</a:t>
            </a:r>
            <a:r>
              <a:rPr sz="2120" b="1" spc="48" dirty="0">
                <a:latin typeface="Tahoma"/>
                <a:cs typeface="Tahoma"/>
              </a:rPr>
              <a:t>o</a:t>
            </a:r>
            <a:r>
              <a:rPr sz="2120" b="1" spc="88" dirty="0">
                <a:latin typeface="Tahoma"/>
                <a:cs typeface="Tahoma"/>
              </a:rPr>
              <a:t>n</a:t>
            </a:r>
            <a:r>
              <a:rPr sz="2120" b="1" spc="-40" dirty="0">
                <a:latin typeface="Tahoma"/>
                <a:cs typeface="Tahoma"/>
              </a:rPr>
              <a:t> </a:t>
            </a:r>
            <a:r>
              <a:rPr sz="2120" b="1" spc="52" dirty="0">
                <a:latin typeface="Tahoma"/>
                <a:cs typeface="Tahoma"/>
              </a:rPr>
              <a:t>w</a:t>
            </a:r>
            <a:r>
              <a:rPr sz="2120" b="1" spc="-36" dirty="0">
                <a:latin typeface="Tahoma"/>
                <a:cs typeface="Tahoma"/>
              </a:rPr>
              <a:t>il</a:t>
            </a:r>
            <a:r>
              <a:rPr sz="2120" b="1" spc="-32" dirty="0">
                <a:latin typeface="Tahoma"/>
                <a:cs typeface="Tahoma"/>
              </a:rPr>
              <a:t>l</a:t>
            </a:r>
            <a:r>
              <a:rPr sz="2120" b="1" spc="-40" dirty="0">
                <a:latin typeface="Tahoma"/>
                <a:cs typeface="Tahoma"/>
              </a:rPr>
              <a:t> </a:t>
            </a:r>
            <a:r>
              <a:rPr sz="2120" b="1" spc="-36" dirty="0">
                <a:latin typeface="Tahoma"/>
                <a:cs typeface="Tahoma"/>
              </a:rPr>
              <a:t>i</a:t>
            </a:r>
            <a:r>
              <a:rPr sz="2120" b="1" spc="84" dirty="0">
                <a:latin typeface="Tahoma"/>
                <a:cs typeface="Tahoma"/>
              </a:rPr>
              <a:t>n</a:t>
            </a:r>
            <a:r>
              <a:rPr sz="2120" b="1" spc="104" dirty="0">
                <a:latin typeface="Tahoma"/>
                <a:cs typeface="Tahoma"/>
              </a:rPr>
              <a:t>c</a:t>
            </a:r>
            <a:r>
              <a:rPr sz="2120" b="1" spc="-36" dirty="0">
                <a:latin typeface="Tahoma"/>
                <a:cs typeface="Tahoma"/>
              </a:rPr>
              <a:t>r</a:t>
            </a:r>
            <a:r>
              <a:rPr sz="2120" b="1" spc="52" dirty="0">
                <a:latin typeface="Tahoma"/>
                <a:cs typeface="Tahoma"/>
              </a:rPr>
              <a:t>e</a:t>
            </a:r>
            <a:r>
              <a:rPr sz="2120" b="1" spc="8" dirty="0">
                <a:latin typeface="Tahoma"/>
                <a:cs typeface="Tahoma"/>
              </a:rPr>
              <a:t>a</a:t>
            </a:r>
            <a:r>
              <a:rPr sz="2120" b="1" spc="-8" dirty="0">
                <a:latin typeface="Tahoma"/>
                <a:cs typeface="Tahoma"/>
              </a:rPr>
              <a:t>s</a:t>
            </a:r>
            <a:r>
              <a:rPr sz="2120" b="1" spc="56" dirty="0">
                <a:latin typeface="Tahoma"/>
                <a:cs typeface="Tahoma"/>
              </a:rPr>
              <a:t>e</a:t>
            </a:r>
            <a:r>
              <a:rPr sz="2120" b="1" spc="-40" dirty="0">
                <a:latin typeface="Tahoma"/>
                <a:cs typeface="Tahoma"/>
              </a:rPr>
              <a:t> </a:t>
            </a:r>
            <a:r>
              <a:rPr sz="2120" b="1" spc="104" dirty="0">
                <a:latin typeface="Tahoma"/>
                <a:cs typeface="Tahoma"/>
              </a:rPr>
              <a:t>b</a:t>
            </a:r>
            <a:r>
              <a:rPr sz="2120" b="1" dirty="0">
                <a:latin typeface="Tahoma"/>
                <a:cs typeface="Tahoma"/>
              </a:rPr>
              <a:t>y</a:t>
            </a:r>
            <a:r>
              <a:rPr sz="2120" b="1" spc="-40" dirty="0">
                <a:latin typeface="Tahoma"/>
                <a:cs typeface="Tahoma"/>
              </a:rPr>
              <a:t> </a:t>
            </a:r>
            <a:r>
              <a:rPr sz="2120" b="1" spc="-552" dirty="0">
                <a:latin typeface="Tahoma"/>
                <a:cs typeface="Tahoma"/>
              </a:rPr>
              <a:t>1</a:t>
            </a:r>
            <a:r>
              <a:rPr sz="2120" b="1" spc="-152" dirty="0">
                <a:latin typeface="Tahoma"/>
                <a:cs typeface="Tahoma"/>
              </a:rPr>
              <a:t>.</a:t>
            </a:r>
            <a:r>
              <a:rPr sz="2120" b="1" spc="-116" dirty="0">
                <a:latin typeface="Tahoma"/>
                <a:cs typeface="Tahoma"/>
              </a:rPr>
              <a:t>5</a:t>
            </a:r>
            <a:r>
              <a:rPr sz="2120" b="1" spc="-40" dirty="0">
                <a:latin typeface="Tahoma"/>
                <a:cs typeface="Tahoma"/>
              </a:rPr>
              <a:t> </a:t>
            </a:r>
            <a:r>
              <a:rPr sz="2120" b="1" spc="8" dirty="0">
                <a:latin typeface="Tahoma"/>
                <a:cs typeface="Tahoma"/>
              </a:rPr>
              <a:t>t</a:t>
            </a:r>
            <a:r>
              <a:rPr sz="2120" b="1" spc="-36" dirty="0">
                <a:latin typeface="Tahoma"/>
                <a:cs typeface="Tahoma"/>
              </a:rPr>
              <a:t>i</a:t>
            </a:r>
            <a:r>
              <a:rPr sz="2120" b="1" spc="200" dirty="0">
                <a:latin typeface="Tahoma"/>
                <a:cs typeface="Tahoma"/>
              </a:rPr>
              <a:t>m</a:t>
            </a:r>
            <a:r>
              <a:rPr sz="2120" b="1" spc="52" dirty="0">
                <a:latin typeface="Tahoma"/>
                <a:cs typeface="Tahoma"/>
              </a:rPr>
              <a:t>e</a:t>
            </a:r>
            <a:r>
              <a:rPr sz="2120" b="1" spc="-4" dirty="0">
                <a:latin typeface="Tahoma"/>
                <a:cs typeface="Tahoma"/>
              </a:rPr>
              <a:t>s</a:t>
            </a:r>
            <a:r>
              <a:rPr sz="2120" b="1" spc="-40" dirty="0">
                <a:latin typeface="Tahoma"/>
                <a:cs typeface="Tahoma"/>
              </a:rPr>
              <a:t> </a:t>
            </a:r>
            <a:r>
              <a:rPr sz="2120" b="1" spc="8" dirty="0">
                <a:latin typeface="Tahoma"/>
                <a:cs typeface="Tahoma"/>
              </a:rPr>
              <a:t>t</a:t>
            </a:r>
            <a:r>
              <a:rPr sz="2120" b="1" spc="52" dirty="0">
                <a:latin typeface="Tahoma"/>
                <a:cs typeface="Tahoma"/>
              </a:rPr>
              <a:t>o</a:t>
            </a:r>
            <a:r>
              <a:rPr sz="2120" b="1" spc="-40" dirty="0">
                <a:latin typeface="Tahoma"/>
                <a:cs typeface="Tahoma"/>
              </a:rPr>
              <a:t> </a:t>
            </a:r>
            <a:r>
              <a:rPr sz="2120" b="1" spc="-28" dirty="0">
                <a:latin typeface="Tahoma"/>
                <a:cs typeface="Tahoma"/>
              </a:rPr>
              <a:t>6</a:t>
            </a:r>
            <a:r>
              <a:rPr sz="2120" b="1" spc="-40" dirty="0">
                <a:latin typeface="Tahoma"/>
                <a:cs typeface="Tahoma"/>
              </a:rPr>
              <a:t> </a:t>
            </a:r>
            <a:r>
              <a:rPr sz="2120" b="1" spc="104" dirty="0">
                <a:latin typeface="Tahoma"/>
                <a:cs typeface="Tahoma"/>
              </a:rPr>
              <a:t>b</a:t>
            </a:r>
            <a:r>
              <a:rPr sz="2120" b="1" spc="-36" dirty="0">
                <a:latin typeface="Tahoma"/>
                <a:cs typeface="Tahoma"/>
              </a:rPr>
              <a:t>illi</a:t>
            </a:r>
            <a:r>
              <a:rPr sz="2120" b="1" spc="48" dirty="0">
                <a:latin typeface="Tahoma"/>
                <a:cs typeface="Tahoma"/>
              </a:rPr>
              <a:t>o</a:t>
            </a:r>
            <a:r>
              <a:rPr sz="2120" b="1" spc="88" dirty="0">
                <a:latin typeface="Tahoma"/>
                <a:cs typeface="Tahoma"/>
              </a:rPr>
              <a:t>n</a:t>
            </a:r>
            <a:endParaRPr sz="2120" dirty="0">
              <a:latin typeface="Tahoma"/>
              <a:cs typeface="Tahoma"/>
            </a:endParaRPr>
          </a:p>
        </p:txBody>
      </p:sp>
      <p:sp>
        <p:nvSpPr>
          <p:cNvPr id="9" name="object 9"/>
          <p:cNvSpPr txBox="1"/>
          <p:nvPr/>
        </p:nvSpPr>
        <p:spPr>
          <a:xfrm>
            <a:off x="1793795" y="5078845"/>
            <a:ext cx="3560837" cy="598625"/>
          </a:xfrm>
          <a:prstGeom prst="rect">
            <a:avLst/>
          </a:prstGeom>
          <a:solidFill>
            <a:srgbClr val="0F1C2A"/>
          </a:solidFill>
        </p:spPr>
        <p:txBody>
          <a:bodyPr vert="horz" wrap="square" lIns="0" tIns="86868" rIns="0" bIns="0" rtlCol="0">
            <a:spAutoFit/>
          </a:bodyPr>
          <a:lstStyle/>
          <a:p>
            <a:pPr marL="151384">
              <a:spcBef>
                <a:spcPts val="884"/>
              </a:spcBef>
            </a:pPr>
            <a:r>
              <a:rPr lang="en-IN" sz="3320" b="1" spc="-20" dirty="0">
                <a:solidFill>
                  <a:srgbClr val="64FFD9"/>
                </a:solidFill>
                <a:latin typeface="Tahoma"/>
                <a:cs typeface="Tahoma"/>
              </a:rPr>
              <a:t>3,50</a:t>
            </a:r>
            <a:r>
              <a:rPr lang="en-IN" sz="3320" b="1" spc="-72" dirty="0">
                <a:solidFill>
                  <a:srgbClr val="64FFD9"/>
                </a:solidFill>
                <a:latin typeface="Tahoma"/>
                <a:cs typeface="Tahoma"/>
              </a:rPr>
              <a:t>0,000,000</a:t>
            </a:r>
            <a:r>
              <a:rPr lang="en-IN" sz="3320" b="1" spc="-48" dirty="0">
                <a:solidFill>
                  <a:srgbClr val="64FFD9"/>
                </a:solidFill>
                <a:latin typeface="Tahoma"/>
                <a:cs typeface="Tahoma"/>
              </a:rPr>
              <a:t>+</a:t>
            </a:r>
            <a:endParaRPr lang="en-IN" sz="3320" dirty="0">
              <a:latin typeface="Tahoma"/>
              <a:cs typeface="Tahoma"/>
            </a:endParaRPr>
          </a:p>
        </p:txBody>
      </p:sp>
      <p:sp>
        <p:nvSpPr>
          <p:cNvPr id="10" name="object 10"/>
          <p:cNvSpPr txBox="1"/>
          <p:nvPr/>
        </p:nvSpPr>
        <p:spPr>
          <a:xfrm>
            <a:off x="8842740" y="5139269"/>
            <a:ext cx="4787535" cy="583236"/>
          </a:xfrm>
          <a:prstGeom prst="rect">
            <a:avLst/>
          </a:prstGeom>
          <a:solidFill>
            <a:srgbClr val="0F1C2A"/>
          </a:solidFill>
        </p:spPr>
        <p:txBody>
          <a:bodyPr vert="horz" wrap="square" lIns="0" tIns="96011" rIns="0" bIns="0" rtlCol="0">
            <a:spAutoFit/>
          </a:bodyPr>
          <a:lstStyle/>
          <a:p>
            <a:pPr marL="311912">
              <a:spcBef>
                <a:spcPts val="755"/>
              </a:spcBef>
            </a:pPr>
            <a:r>
              <a:rPr lang="en-IN" sz="3160" b="1" spc="-132" dirty="0">
                <a:solidFill>
                  <a:srgbClr val="64FFD9"/>
                </a:solidFill>
                <a:latin typeface="Tahoma"/>
                <a:cs typeface="Tahoma"/>
              </a:rPr>
              <a:t>$ 3,000,000,000,000+</a:t>
            </a:r>
            <a:endParaRPr sz="3160" dirty="0">
              <a:latin typeface="Tahoma"/>
              <a:cs typeface="Tahoma"/>
            </a:endParaRPr>
          </a:p>
        </p:txBody>
      </p:sp>
      <p:sp>
        <p:nvSpPr>
          <p:cNvPr id="11" name="object 11"/>
          <p:cNvSpPr txBox="1"/>
          <p:nvPr/>
        </p:nvSpPr>
        <p:spPr>
          <a:xfrm>
            <a:off x="8002811" y="6290935"/>
            <a:ext cx="6484713" cy="710964"/>
          </a:xfrm>
          <a:prstGeom prst="rect">
            <a:avLst/>
          </a:prstGeom>
        </p:spPr>
        <p:txBody>
          <a:bodyPr vert="horz" wrap="square" lIns="0" tIns="9144" rIns="0" bIns="0" rtlCol="0">
            <a:spAutoFit/>
          </a:bodyPr>
          <a:lstStyle/>
          <a:p>
            <a:pPr marL="10160">
              <a:spcBef>
                <a:spcPts val="72"/>
              </a:spcBef>
            </a:pPr>
            <a:r>
              <a:rPr lang="en-IN" sz="2280" b="1" spc="32" dirty="0">
                <a:latin typeface="Tahoma"/>
                <a:cs typeface="Tahoma"/>
              </a:rPr>
              <a:t>Over 3% of Global GDP of $100 Trillion+ is lost </a:t>
            </a:r>
            <a:r>
              <a:rPr lang="en-IN" sz="2280" b="1" spc="96" dirty="0">
                <a:latin typeface="Tahoma"/>
                <a:cs typeface="Tahoma"/>
              </a:rPr>
              <a:t>due</a:t>
            </a:r>
            <a:r>
              <a:rPr lang="en-IN" sz="2280" b="1" spc="-52" dirty="0">
                <a:latin typeface="Tahoma"/>
                <a:cs typeface="Tahoma"/>
              </a:rPr>
              <a:t> </a:t>
            </a:r>
            <a:r>
              <a:rPr lang="en-IN" sz="2280" b="1" spc="36" dirty="0">
                <a:latin typeface="Tahoma"/>
                <a:cs typeface="Tahoma"/>
              </a:rPr>
              <a:t>to</a:t>
            </a:r>
            <a:r>
              <a:rPr lang="en-IN" sz="2280" b="1" spc="-48" dirty="0">
                <a:latin typeface="Tahoma"/>
                <a:cs typeface="Tahoma"/>
              </a:rPr>
              <a:t> </a:t>
            </a:r>
            <a:r>
              <a:rPr lang="en-IN" sz="2280" b="1" spc="-8" dirty="0">
                <a:latin typeface="Tahoma"/>
                <a:cs typeface="Tahoma"/>
              </a:rPr>
              <a:t>Traffic</a:t>
            </a:r>
            <a:r>
              <a:rPr lang="en-IN" sz="2280" b="1" spc="-48" dirty="0">
                <a:latin typeface="Tahoma"/>
                <a:cs typeface="Tahoma"/>
              </a:rPr>
              <a:t> </a:t>
            </a:r>
            <a:r>
              <a:rPr lang="en-IN" sz="2280" b="1" spc="52" dirty="0">
                <a:latin typeface="Tahoma"/>
                <a:cs typeface="Tahoma"/>
              </a:rPr>
              <a:t>Congestions</a:t>
            </a:r>
            <a:r>
              <a:rPr lang="en-IN" sz="2280" b="1" spc="-48" dirty="0">
                <a:latin typeface="Tahoma"/>
                <a:cs typeface="Tahoma"/>
              </a:rPr>
              <a:t> </a:t>
            </a:r>
            <a:r>
              <a:rPr lang="en-IN" sz="2280" b="1" spc="32" dirty="0">
                <a:latin typeface="Tahoma"/>
                <a:cs typeface="Tahoma"/>
              </a:rPr>
              <a:t>in</a:t>
            </a:r>
            <a:r>
              <a:rPr lang="en-IN" sz="2280" b="1" spc="-48" dirty="0">
                <a:latin typeface="Tahoma"/>
                <a:cs typeface="Tahoma"/>
              </a:rPr>
              <a:t> </a:t>
            </a:r>
            <a:r>
              <a:rPr lang="en-IN" sz="2280" b="1" spc="56" dirty="0">
                <a:latin typeface="Tahoma"/>
                <a:cs typeface="Tahoma"/>
              </a:rPr>
              <a:t>the</a:t>
            </a:r>
            <a:r>
              <a:rPr lang="en-IN" sz="2280" b="1" spc="-48" dirty="0">
                <a:latin typeface="Tahoma"/>
                <a:cs typeface="Tahoma"/>
              </a:rPr>
              <a:t> </a:t>
            </a:r>
            <a:r>
              <a:rPr lang="en-IN" sz="2280" b="1" spc="32" dirty="0">
                <a:latin typeface="Tahoma"/>
                <a:cs typeface="Tahoma"/>
              </a:rPr>
              <a:t>world</a:t>
            </a:r>
          </a:p>
        </p:txBody>
      </p:sp>
      <p:sp>
        <p:nvSpPr>
          <p:cNvPr id="26" name="object 16">
            <a:extLst>
              <a:ext uri="{FF2B5EF4-FFF2-40B4-BE49-F238E27FC236}">
                <a16:creationId xmlns:a16="http://schemas.microsoft.com/office/drawing/2014/main" id="{4F0AC4CE-6C37-C7E3-94DC-116EAB7958C6}"/>
              </a:ext>
            </a:extLst>
          </p:cNvPr>
          <p:cNvSpPr/>
          <p:nvPr/>
        </p:nvSpPr>
        <p:spPr>
          <a:xfrm>
            <a:off x="7261049" y="1257377"/>
            <a:ext cx="69906" cy="6982862"/>
          </a:xfrm>
          <a:custGeom>
            <a:avLst/>
            <a:gdLst/>
            <a:ahLst/>
            <a:cxnLst/>
            <a:rect l="l" t="t" r="r" b="b"/>
            <a:pathLst>
              <a:path h="7413625">
                <a:moveTo>
                  <a:pt x="0" y="0"/>
                </a:moveTo>
                <a:lnTo>
                  <a:pt x="0" y="7413174"/>
                </a:lnTo>
              </a:path>
            </a:pathLst>
          </a:custGeom>
          <a:ln w="38099">
            <a:solidFill>
              <a:srgbClr val="243042"/>
            </a:solidFill>
          </a:ln>
        </p:spPr>
        <p:txBody>
          <a:bodyPr wrap="square" lIns="0" tIns="0" rIns="0" bIns="0" rtlCol="0"/>
          <a:lstStyle/>
          <a:p>
            <a:endParaRPr sz="1440"/>
          </a:p>
        </p:txBody>
      </p:sp>
      <p:sp>
        <p:nvSpPr>
          <p:cNvPr id="27" name="object 16">
            <a:extLst>
              <a:ext uri="{FF2B5EF4-FFF2-40B4-BE49-F238E27FC236}">
                <a16:creationId xmlns:a16="http://schemas.microsoft.com/office/drawing/2014/main" id="{14540C70-51A9-7755-DF8E-DB121143C483}"/>
              </a:ext>
            </a:extLst>
          </p:cNvPr>
          <p:cNvSpPr/>
          <p:nvPr/>
        </p:nvSpPr>
        <p:spPr>
          <a:xfrm rot="5400000">
            <a:off x="7260286" y="-2928524"/>
            <a:ext cx="71434" cy="14630401"/>
          </a:xfrm>
          <a:custGeom>
            <a:avLst/>
            <a:gdLst/>
            <a:ahLst/>
            <a:cxnLst/>
            <a:rect l="l" t="t" r="r" b="b"/>
            <a:pathLst>
              <a:path h="7413625">
                <a:moveTo>
                  <a:pt x="0" y="0"/>
                </a:moveTo>
                <a:lnTo>
                  <a:pt x="0" y="7413174"/>
                </a:lnTo>
              </a:path>
            </a:pathLst>
          </a:custGeom>
          <a:ln w="38099">
            <a:solidFill>
              <a:srgbClr val="243042"/>
            </a:solidFill>
          </a:ln>
        </p:spPr>
        <p:txBody>
          <a:bodyPr wrap="square" lIns="0" tIns="0" rIns="0" bIns="0" rtlCol="0"/>
          <a:lstStyle/>
          <a:p>
            <a:endParaRPr sz="144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0">
            <a:extLst>
              <a:ext uri="{FF2B5EF4-FFF2-40B4-BE49-F238E27FC236}">
                <a16:creationId xmlns:a16="http://schemas.microsoft.com/office/drawing/2014/main" id="{1E216B64-AB79-64EA-9836-7D2B23D9C94A}"/>
              </a:ext>
            </a:extLst>
          </p:cNvPr>
          <p:cNvSpPr/>
          <p:nvPr/>
        </p:nvSpPr>
        <p:spPr>
          <a:xfrm>
            <a:off x="0" y="0"/>
            <a:ext cx="14630400" cy="8229600"/>
          </a:xfrm>
          <a:prstGeom prst="rect">
            <a:avLst/>
          </a:prstGeom>
          <a:solidFill>
            <a:srgbClr val="D6F5EE"/>
          </a:solidFill>
          <a:ln/>
        </p:spPr>
        <p:txBody>
          <a:bodyPr/>
          <a:lstStyle/>
          <a:p>
            <a:endParaRPr lang="en-US"/>
          </a:p>
        </p:txBody>
      </p:sp>
      <p:sp>
        <p:nvSpPr>
          <p:cNvPr id="2" name="object 2"/>
          <p:cNvSpPr/>
          <p:nvPr/>
        </p:nvSpPr>
        <p:spPr>
          <a:xfrm>
            <a:off x="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p>
        </p:txBody>
      </p:sp>
      <p:sp>
        <p:nvSpPr>
          <p:cNvPr id="3" name="object 3"/>
          <p:cNvSpPr txBox="1">
            <a:spLocks noGrp="1"/>
          </p:cNvSpPr>
          <p:nvPr>
            <p:ph type="title"/>
          </p:nvPr>
        </p:nvSpPr>
        <p:spPr>
          <a:xfrm>
            <a:off x="241466" y="303608"/>
            <a:ext cx="12751308" cy="650434"/>
          </a:xfrm>
          <a:prstGeom prst="rect">
            <a:avLst/>
          </a:prstGeom>
        </p:spPr>
        <p:txBody>
          <a:bodyPr vert="horz" wrap="square" lIns="0" tIns="10160" rIns="0" bIns="0" rtlCol="0">
            <a:spAutoFit/>
          </a:bodyPr>
          <a:lstStyle/>
          <a:p>
            <a:pPr marL="10160">
              <a:spcBef>
                <a:spcPts val="80"/>
              </a:spcBef>
            </a:pPr>
            <a:r>
              <a:rPr sz="4000" b="1" spc="8" dirty="0">
                <a:solidFill>
                  <a:srgbClr val="1CE3A6"/>
                </a:solidFill>
              </a:rPr>
              <a:t>Solution:</a:t>
            </a:r>
            <a:r>
              <a:rPr sz="4000" b="1" spc="-252" dirty="0">
                <a:solidFill>
                  <a:srgbClr val="1CE3A6"/>
                </a:solidFill>
              </a:rPr>
              <a:t> </a:t>
            </a:r>
            <a:r>
              <a:rPr sz="4000" b="1" spc="16" dirty="0">
                <a:solidFill>
                  <a:srgbClr val="FFFFFF"/>
                </a:solidFill>
              </a:rPr>
              <a:t>AI-powered</a:t>
            </a:r>
            <a:r>
              <a:rPr sz="4000" b="1" spc="-252" dirty="0">
                <a:solidFill>
                  <a:srgbClr val="FFFFFF"/>
                </a:solidFill>
              </a:rPr>
              <a:t> </a:t>
            </a:r>
            <a:r>
              <a:rPr sz="4000" b="1" spc="20" dirty="0">
                <a:solidFill>
                  <a:srgbClr val="FFFFFF"/>
                </a:solidFill>
              </a:rPr>
              <a:t>Traffic</a:t>
            </a:r>
            <a:r>
              <a:rPr sz="4000" b="1" spc="-252" dirty="0">
                <a:solidFill>
                  <a:srgbClr val="FFFFFF"/>
                </a:solidFill>
              </a:rPr>
              <a:t> </a:t>
            </a:r>
            <a:r>
              <a:rPr sz="4000" b="1" spc="91" dirty="0">
                <a:solidFill>
                  <a:srgbClr val="FFFFFF"/>
                </a:solidFill>
              </a:rPr>
              <a:t>Analytics</a:t>
            </a:r>
            <a:r>
              <a:rPr sz="4000" b="1" spc="-252" dirty="0">
                <a:solidFill>
                  <a:srgbClr val="FFFFFF"/>
                </a:solidFill>
              </a:rPr>
              <a:t> </a:t>
            </a:r>
            <a:r>
              <a:rPr sz="4000" b="1" spc="80" dirty="0">
                <a:solidFill>
                  <a:srgbClr val="FFFFFF"/>
                </a:solidFill>
              </a:rPr>
              <a:t>Platform</a:t>
            </a:r>
            <a:endParaRPr sz="4000" dirty="0"/>
          </a:p>
        </p:txBody>
      </p:sp>
      <p:pic>
        <p:nvPicPr>
          <p:cNvPr id="4" name="object 4"/>
          <p:cNvPicPr/>
          <p:nvPr/>
        </p:nvPicPr>
        <p:blipFill>
          <a:blip r:embed="rId2" cstate="print"/>
          <a:stretch>
            <a:fillRect/>
          </a:stretch>
        </p:blipFill>
        <p:spPr>
          <a:xfrm>
            <a:off x="6310878" y="1742774"/>
            <a:ext cx="2324099" cy="2324099"/>
          </a:xfrm>
          <a:prstGeom prst="rect">
            <a:avLst/>
          </a:prstGeom>
        </p:spPr>
      </p:pic>
      <p:pic>
        <p:nvPicPr>
          <p:cNvPr id="5" name="object 5"/>
          <p:cNvPicPr/>
          <p:nvPr/>
        </p:nvPicPr>
        <p:blipFill>
          <a:blip r:embed="rId3" cstate="print"/>
          <a:stretch>
            <a:fillRect/>
          </a:stretch>
        </p:blipFill>
        <p:spPr>
          <a:xfrm>
            <a:off x="13459862" y="103179"/>
            <a:ext cx="876299" cy="1059179"/>
          </a:xfrm>
          <a:prstGeom prst="rect">
            <a:avLst/>
          </a:prstGeom>
        </p:spPr>
      </p:pic>
      <p:pic>
        <p:nvPicPr>
          <p:cNvPr id="6" name="object 6"/>
          <p:cNvPicPr/>
          <p:nvPr/>
        </p:nvPicPr>
        <p:blipFill>
          <a:blip r:embed="rId4" cstate="print"/>
          <a:stretch>
            <a:fillRect/>
          </a:stretch>
        </p:blipFill>
        <p:spPr>
          <a:xfrm>
            <a:off x="2794617" y="2184606"/>
            <a:ext cx="1851659" cy="1851659"/>
          </a:xfrm>
          <a:prstGeom prst="rect">
            <a:avLst/>
          </a:prstGeom>
        </p:spPr>
      </p:pic>
      <p:pic>
        <p:nvPicPr>
          <p:cNvPr id="7" name="object 7"/>
          <p:cNvPicPr/>
          <p:nvPr/>
        </p:nvPicPr>
        <p:blipFill>
          <a:blip r:embed="rId5" cstate="print"/>
          <a:stretch>
            <a:fillRect/>
          </a:stretch>
        </p:blipFill>
        <p:spPr>
          <a:xfrm>
            <a:off x="1256246" y="2413210"/>
            <a:ext cx="1303019" cy="1303019"/>
          </a:xfrm>
          <a:prstGeom prst="rect">
            <a:avLst/>
          </a:prstGeom>
        </p:spPr>
      </p:pic>
      <p:pic>
        <p:nvPicPr>
          <p:cNvPr id="8" name="object 8"/>
          <p:cNvPicPr/>
          <p:nvPr/>
        </p:nvPicPr>
        <p:blipFill>
          <a:blip r:embed="rId6" cstate="print"/>
          <a:stretch>
            <a:fillRect/>
          </a:stretch>
        </p:blipFill>
        <p:spPr>
          <a:xfrm>
            <a:off x="11163826" y="1918368"/>
            <a:ext cx="2026919" cy="2118359"/>
          </a:xfrm>
          <a:prstGeom prst="rect">
            <a:avLst/>
          </a:prstGeom>
        </p:spPr>
      </p:pic>
      <p:pic>
        <p:nvPicPr>
          <p:cNvPr id="9" name="object 9"/>
          <p:cNvPicPr/>
          <p:nvPr/>
        </p:nvPicPr>
        <p:blipFill>
          <a:blip r:embed="rId7" cstate="print"/>
          <a:stretch>
            <a:fillRect/>
          </a:stretch>
        </p:blipFill>
        <p:spPr>
          <a:xfrm>
            <a:off x="5630027" y="4825668"/>
            <a:ext cx="76200" cy="76199"/>
          </a:xfrm>
          <a:prstGeom prst="rect">
            <a:avLst/>
          </a:prstGeom>
        </p:spPr>
      </p:pic>
      <p:sp>
        <p:nvSpPr>
          <p:cNvPr id="10" name="object 10"/>
          <p:cNvSpPr txBox="1"/>
          <p:nvPr/>
        </p:nvSpPr>
        <p:spPr>
          <a:xfrm>
            <a:off x="5986972" y="4502733"/>
            <a:ext cx="3516376" cy="2609240"/>
          </a:xfrm>
          <a:prstGeom prst="rect">
            <a:avLst/>
          </a:prstGeom>
        </p:spPr>
        <p:txBody>
          <a:bodyPr vert="horz" wrap="square" lIns="0" tIns="10160" rIns="0" bIns="0" rtlCol="0">
            <a:spAutoFit/>
          </a:bodyPr>
          <a:lstStyle/>
          <a:p>
            <a:pPr marL="10160" marR="4064">
              <a:lnSpc>
                <a:spcPct val="150000"/>
              </a:lnSpc>
              <a:spcBef>
                <a:spcPts val="80"/>
              </a:spcBef>
            </a:pPr>
            <a:r>
              <a:rPr sz="1920" b="1" spc="52" dirty="0">
                <a:latin typeface="Tahoma"/>
                <a:cs typeface="Tahoma"/>
              </a:rPr>
              <a:t>Much</a:t>
            </a:r>
            <a:r>
              <a:rPr sz="1920" b="1" spc="-128" dirty="0">
                <a:latin typeface="Tahoma"/>
                <a:cs typeface="Tahoma"/>
              </a:rPr>
              <a:t> </a:t>
            </a:r>
            <a:r>
              <a:rPr sz="1920" b="1" spc="28" dirty="0">
                <a:latin typeface="Tahoma"/>
                <a:cs typeface="Tahoma"/>
              </a:rPr>
              <a:t>Higher</a:t>
            </a:r>
            <a:r>
              <a:rPr sz="1920" b="1" spc="-128" dirty="0">
                <a:latin typeface="Tahoma"/>
                <a:cs typeface="Tahoma"/>
              </a:rPr>
              <a:t> </a:t>
            </a:r>
            <a:r>
              <a:rPr sz="1920" b="1" spc="28" dirty="0">
                <a:latin typeface="Tahoma"/>
                <a:cs typeface="Tahoma"/>
              </a:rPr>
              <a:t>Quality</a:t>
            </a:r>
            <a:r>
              <a:rPr sz="1920" b="1" spc="-124" dirty="0">
                <a:latin typeface="Tahoma"/>
                <a:cs typeface="Tahoma"/>
              </a:rPr>
              <a:t> </a:t>
            </a:r>
            <a:r>
              <a:rPr sz="1920" b="1" spc="20" dirty="0">
                <a:latin typeface="Tahoma"/>
                <a:cs typeface="Tahoma"/>
              </a:rPr>
              <a:t>of</a:t>
            </a:r>
            <a:r>
              <a:rPr sz="1920" b="1" spc="-128" dirty="0">
                <a:latin typeface="Tahoma"/>
                <a:cs typeface="Tahoma"/>
              </a:rPr>
              <a:t> </a:t>
            </a:r>
            <a:r>
              <a:rPr sz="1920" b="1" spc="12" dirty="0">
                <a:latin typeface="Tahoma"/>
                <a:cs typeface="Tahoma"/>
              </a:rPr>
              <a:t>Data </a:t>
            </a:r>
            <a:r>
              <a:rPr sz="1920" b="1" spc="-548" dirty="0">
                <a:latin typeface="Tahoma"/>
                <a:cs typeface="Tahoma"/>
              </a:rPr>
              <a:t> </a:t>
            </a:r>
            <a:r>
              <a:rPr sz="1920" b="1" spc="40" dirty="0">
                <a:latin typeface="Tahoma"/>
                <a:cs typeface="Tahoma"/>
              </a:rPr>
              <a:t>collection</a:t>
            </a:r>
            <a:r>
              <a:rPr sz="1920" b="1" spc="-124" dirty="0">
                <a:latin typeface="Tahoma"/>
                <a:cs typeface="Tahoma"/>
              </a:rPr>
              <a:t> </a:t>
            </a:r>
            <a:r>
              <a:rPr sz="1920" b="1" spc="56" dirty="0">
                <a:latin typeface="Tahoma"/>
                <a:cs typeface="Tahoma"/>
              </a:rPr>
              <a:t>and</a:t>
            </a:r>
            <a:r>
              <a:rPr sz="1920" b="1" spc="-124" dirty="0">
                <a:latin typeface="Tahoma"/>
                <a:cs typeface="Tahoma"/>
              </a:rPr>
              <a:t> </a:t>
            </a:r>
            <a:r>
              <a:rPr sz="1920" b="1" spc="16" dirty="0">
                <a:latin typeface="Tahoma"/>
                <a:cs typeface="Tahoma"/>
              </a:rPr>
              <a:t>storage</a:t>
            </a:r>
            <a:endParaRPr sz="1920" dirty="0">
              <a:latin typeface="Tahoma"/>
              <a:cs typeface="Tahoma"/>
            </a:endParaRPr>
          </a:p>
          <a:p>
            <a:pPr marL="10160" marR="196596">
              <a:lnSpc>
                <a:spcPct val="150000"/>
              </a:lnSpc>
            </a:pPr>
            <a:r>
              <a:rPr sz="1920" b="1" spc="12" dirty="0">
                <a:latin typeface="Tahoma"/>
                <a:cs typeface="Tahoma"/>
              </a:rPr>
              <a:t>Real </a:t>
            </a:r>
            <a:r>
              <a:rPr sz="1920" b="1" spc="44" dirty="0">
                <a:latin typeface="Tahoma"/>
                <a:cs typeface="Tahoma"/>
              </a:rPr>
              <a:t>Time </a:t>
            </a:r>
            <a:r>
              <a:rPr sz="1920" b="1" spc="60" dirty="0">
                <a:latin typeface="Tahoma"/>
                <a:cs typeface="Tahoma"/>
              </a:rPr>
              <a:t>problem </a:t>
            </a:r>
            <a:r>
              <a:rPr sz="1920" b="1" spc="64" dirty="0">
                <a:latin typeface="Tahoma"/>
                <a:cs typeface="Tahoma"/>
              </a:rPr>
              <a:t> </a:t>
            </a:r>
            <a:r>
              <a:rPr sz="1920" b="1" spc="16" dirty="0">
                <a:latin typeface="Tahoma"/>
                <a:cs typeface="Tahoma"/>
              </a:rPr>
              <a:t>i</a:t>
            </a:r>
            <a:r>
              <a:rPr sz="1920" b="1" spc="108" dirty="0">
                <a:latin typeface="Tahoma"/>
                <a:cs typeface="Tahoma"/>
              </a:rPr>
              <a:t>d</a:t>
            </a:r>
            <a:r>
              <a:rPr sz="1920" b="1" spc="12" dirty="0">
                <a:latin typeface="Tahoma"/>
                <a:cs typeface="Tahoma"/>
              </a:rPr>
              <a:t>e</a:t>
            </a:r>
            <a:r>
              <a:rPr sz="1920" b="1" spc="60" dirty="0">
                <a:latin typeface="Tahoma"/>
                <a:cs typeface="Tahoma"/>
              </a:rPr>
              <a:t>n</a:t>
            </a:r>
            <a:r>
              <a:rPr sz="1920" b="1" spc="36" dirty="0">
                <a:latin typeface="Tahoma"/>
                <a:cs typeface="Tahoma"/>
              </a:rPr>
              <a:t>t</a:t>
            </a:r>
            <a:r>
              <a:rPr sz="1920" b="1" spc="16" dirty="0">
                <a:latin typeface="Tahoma"/>
                <a:cs typeface="Tahoma"/>
              </a:rPr>
              <a:t>i</a:t>
            </a:r>
            <a:r>
              <a:rPr sz="1920" b="1" spc="4" dirty="0">
                <a:latin typeface="Tahoma"/>
                <a:cs typeface="Tahoma"/>
              </a:rPr>
              <a:t>f</a:t>
            </a:r>
            <a:r>
              <a:rPr sz="1920" b="1" spc="16" dirty="0">
                <a:latin typeface="Tahoma"/>
                <a:cs typeface="Tahoma"/>
              </a:rPr>
              <a:t>i</a:t>
            </a:r>
            <a:r>
              <a:rPr sz="1920" b="1" spc="64" dirty="0">
                <a:latin typeface="Tahoma"/>
                <a:cs typeface="Tahoma"/>
              </a:rPr>
              <a:t>c</a:t>
            </a:r>
            <a:r>
              <a:rPr sz="1920" b="1" dirty="0">
                <a:latin typeface="Tahoma"/>
                <a:cs typeface="Tahoma"/>
              </a:rPr>
              <a:t>a</a:t>
            </a:r>
            <a:r>
              <a:rPr sz="1920" b="1" spc="36" dirty="0">
                <a:latin typeface="Tahoma"/>
                <a:cs typeface="Tahoma"/>
              </a:rPr>
              <a:t>t</a:t>
            </a:r>
            <a:r>
              <a:rPr sz="1920" b="1" spc="16" dirty="0">
                <a:latin typeface="Tahoma"/>
                <a:cs typeface="Tahoma"/>
              </a:rPr>
              <a:t>i</a:t>
            </a:r>
            <a:r>
              <a:rPr sz="1920" b="1" spc="36" dirty="0">
                <a:latin typeface="Tahoma"/>
                <a:cs typeface="Tahoma"/>
              </a:rPr>
              <a:t>o</a:t>
            </a:r>
            <a:r>
              <a:rPr sz="1920" b="1" spc="60" dirty="0">
                <a:latin typeface="Tahoma"/>
                <a:cs typeface="Tahoma"/>
              </a:rPr>
              <a:t>n</a:t>
            </a:r>
            <a:r>
              <a:rPr sz="1920" b="1" spc="-120" dirty="0">
                <a:latin typeface="Tahoma"/>
                <a:cs typeface="Tahoma"/>
              </a:rPr>
              <a:t> </a:t>
            </a:r>
            <a:r>
              <a:rPr sz="1920" b="1" dirty="0">
                <a:latin typeface="Tahoma"/>
                <a:cs typeface="Tahoma"/>
              </a:rPr>
              <a:t>a</a:t>
            </a:r>
            <a:r>
              <a:rPr sz="1920" b="1" spc="60" dirty="0">
                <a:latin typeface="Tahoma"/>
                <a:cs typeface="Tahoma"/>
              </a:rPr>
              <a:t>n</a:t>
            </a:r>
            <a:r>
              <a:rPr sz="1920" b="1" spc="108" dirty="0">
                <a:latin typeface="Tahoma"/>
                <a:cs typeface="Tahoma"/>
              </a:rPr>
              <a:t>d</a:t>
            </a:r>
            <a:r>
              <a:rPr sz="1920" b="1" spc="-120" dirty="0">
                <a:latin typeface="Tahoma"/>
                <a:cs typeface="Tahoma"/>
              </a:rPr>
              <a:t> </a:t>
            </a:r>
            <a:r>
              <a:rPr sz="1920" b="1" spc="-4" dirty="0">
                <a:latin typeface="Tahoma"/>
                <a:cs typeface="Tahoma"/>
              </a:rPr>
              <a:t>s</a:t>
            </a:r>
            <a:r>
              <a:rPr sz="1920" b="1" spc="36" dirty="0">
                <a:latin typeface="Tahoma"/>
                <a:cs typeface="Tahoma"/>
              </a:rPr>
              <a:t>ol</a:t>
            </a:r>
            <a:r>
              <a:rPr sz="1920" b="1" spc="40" dirty="0">
                <a:latin typeface="Tahoma"/>
                <a:cs typeface="Tahoma"/>
              </a:rPr>
              <a:t>u</a:t>
            </a:r>
            <a:r>
              <a:rPr sz="1920" b="1" spc="36" dirty="0">
                <a:latin typeface="Tahoma"/>
                <a:cs typeface="Tahoma"/>
              </a:rPr>
              <a:t>t</a:t>
            </a:r>
            <a:r>
              <a:rPr sz="1920" b="1" spc="16" dirty="0">
                <a:latin typeface="Tahoma"/>
                <a:cs typeface="Tahoma"/>
              </a:rPr>
              <a:t>i</a:t>
            </a:r>
            <a:r>
              <a:rPr sz="1920" b="1" spc="36" dirty="0">
                <a:latin typeface="Tahoma"/>
                <a:cs typeface="Tahoma"/>
              </a:rPr>
              <a:t>o</a:t>
            </a:r>
            <a:r>
              <a:rPr sz="1920" b="1" spc="40" dirty="0">
                <a:latin typeface="Tahoma"/>
                <a:cs typeface="Tahoma"/>
              </a:rPr>
              <a:t>n  </a:t>
            </a:r>
            <a:r>
              <a:rPr sz="1920" b="1" spc="32" dirty="0">
                <a:latin typeface="Tahoma"/>
                <a:cs typeface="Tahoma"/>
              </a:rPr>
              <a:t>Perform </a:t>
            </a:r>
            <a:r>
              <a:rPr sz="1920" b="1" spc="12" dirty="0">
                <a:latin typeface="Tahoma"/>
                <a:cs typeface="Tahoma"/>
              </a:rPr>
              <a:t>risk analysis </a:t>
            </a:r>
            <a:r>
              <a:rPr sz="1920" b="1" spc="56" dirty="0">
                <a:latin typeface="Tahoma"/>
                <a:cs typeface="Tahoma"/>
              </a:rPr>
              <a:t>and </a:t>
            </a:r>
            <a:r>
              <a:rPr sz="1920" b="1" spc="60" dirty="0">
                <a:latin typeface="Tahoma"/>
                <a:cs typeface="Tahoma"/>
              </a:rPr>
              <a:t> </a:t>
            </a:r>
            <a:r>
              <a:rPr sz="1920" b="1" spc="12" dirty="0">
                <a:latin typeface="Tahoma"/>
                <a:cs typeface="Tahoma"/>
              </a:rPr>
              <a:t>analysis</a:t>
            </a:r>
            <a:r>
              <a:rPr sz="1920" b="1" spc="-124" dirty="0">
                <a:latin typeface="Tahoma"/>
                <a:cs typeface="Tahoma"/>
              </a:rPr>
              <a:t> </a:t>
            </a:r>
            <a:r>
              <a:rPr sz="1920" b="1" spc="52" dirty="0">
                <a:latin typeface="Tahoma"/>
                <a:cs typeface="Tahoma"/>
              </a:rPr>
              <a:t>by</a:t>
            </a:r>
            <a:r>
              <a:rPr sz="1920" b="1" spc="-120" dirty="0">
                <a:latin typeface="Tahoma"/>
                <a:cs typeface="Tahoma"/>
              </a:rPr>
              <a:t> </a:t>
            </a:r>
            <a:r>
              <a:rPr sz="1920" b="1" spc="16" dirty="0">
                <a:latin typeface="Tahoma"/>
                <a:cs typeface="Tahoma"/>
              </a:rPr>
              <a:t>Drones</a:t>
            </a:r>
            <a:endParaRPr sz="1920" dirty="0">
              <a:latin typeface="Tahoma"/>
              <a:cs typeface="Tahoma"/>
            </a:endParaRPr>
          </a:p>
        </p:txBody>
      </p:sp>
      <p:pic>
        <p:nvPicPr>
          <p:cNvPr id="11" name="object 11"/>
          <p:cNvPicPr/>
          <p:nvPr/>
        </p:nvPicPr>
        <p:blipFill>
          <a:blip r:embed="rId7" cstate="print"/>
          <a:stretch>
            <a:fillRect/>
          </a:stretch>
        </p:blipFill>
        <p:spPr>
          <a:xfrm>
            <a:off x="5630027" y="5618147"/>
            <a:ext cx="76200" cy="76199"/>
          </a:xfrm>
          <a:prstGeom prst="rect">
            <a:avLst/>
          </a:prstGeom>
        </p:spPr>
      </p:pic>
      <p:pic>
        <p:nvPicPr>
          <p:cNvPr id="12" name="object 12"/>
          <p:cNvPicPr/>
          <p:nvPr/>
        </p:nvPicPr>
        <p:blipFill>
          <a:blip r:embed="rId7" cstate="print"/>
          <a:stretch>
            <a:fillRect/>
          </a:stretch>
        </p:blipFill>
        <p:spPr>
          <a:xfrm>
            <a:off x="5630027" y="6410627"/>
            <a:ext cx="76200" cy="76199"/>
          </a:xfrm>
          <a:prstGeom prst="rect">
            <a:avLst/>
          </a:prstGeom>
        </p:spPr>
      </p:pic>
      <p:pic>
        <p:nvPicPr>
          <p:cNvPr id="13" name="object 13"/>
          <p:cNvPicPr/>
          <p:nvPr/>
        </p:nvPicPr>
        <p:blipFill>
          <a:blip r:embed="rId7" cstate="print"/>
          <a:stretch>
            <a:fillRect/>
          </a:stretch>
        </p:blipFill>
        <p:spPr>
          <a:xfrm>
            <a:off x="686745" y="4756811"/>
            <a:ext cx="76200" cy="76199"/>
          </a:xfrm>
          <a:prstGeom prst="rect">
            <a:avLst/>
          </a:prstGeom>
        </p:spPr>
      </p:pic>
      <p:sp>
        <p:nvSpPr>
          <p:cNvPr id="14" name="object 14"/>
          <p:cNvSpPr txBox="1"/>
          <p:nvPr/>
        </p:nvSpPr>
        <p:spPr>
          <a:xfrm>
            <a:off x="1041666" y="4447076"/>
            <a:ext cx="3958844" cy="3022687"/>
          </a:xfrm>
          <a:prstGeom prst="rect">
            <a:avLst/>
          </a:prstGeom>
        </p:spPr>
        <p:txBody>
          <a:bodyPr vert="horz" wrap="square" lIns="0" tIns="10160" rIns="0" bIns="0" rtlCol="0">
            <a:spAutoFit/>
          </a:bodyPr>
          <a:lstStyle/>
          <a:p>
            <a:pPr marL="10160" marR="4064">
              <a:lnSpc>
                <a:spcPct val="150000"/>
              </a:lnSpc>
              <a:spcBef>
                <a:spcPts val="80"/>
              </a:spcBef>
            </a:pPr>
            <a:r>
              <a:rPr sz="1840" b="1" spc="152" dirty="0">
                <a:latin typeface="Tahoma"/>
                <a:cs typeface="Tahoma"/>
              </a:rPr>
              <a:t>A</a:t>
            </a:r>
            <a:r>
              <a:rPr sz="1840" b="1" spc="-308" dirty="0">
                <a:latin typeface="Tahoma"/>
                <a:cs typeface="Tahoma"/>
              </a:rPr>
              <a:t>I</a:t>
            </a:r>
            <a:r>
              <a:rPr sz="1840" b="1" spc="-116" dirty="0">
                <a:latin typeface="Tahoma"/>
                <a:cs typeface="Tahoma"/>
              </a:rPr>
              <a:t> </a:t>
            </a:r>
            <a:r>
              <a:rPr lang="en-US" sz="1840" b="1" spc="-116" dirty="0">
                <a:latin typeface="Tahoma"/>
                <a:cs typeface="Tahoma"/>
              </a:rPr>
              <a:t> </a:t>
            </a:r>
            <a:r>
              <a:rPr sz="1840" b="1" spc="91" dirty="0">
                <a:latin typeface="Tahoma"/>
                <a:cs typeface="Tahoma"/>
              </a:rPr>
              <a:t>b</a:t>
            </a:r>
            <a:r>
              <a:rPr sz="1840" b="1" spc="-4" dirty="0">
                <a:latin typeface="Tahoma"/>
                <a:cs typeface="Tahoma"/>
              </a:rPr>
              <a:t>a</a:t>
            </a:r>
            <a:r>
              <a:rPr sz="1840" b="1" spc="-8" dirty="0">
                <a:latin typeface="Tahoma"/>
                <a:cs typeface="Tahoma"/>
              </a:rPr>
              <a:t>s</a:t>
            </a:r>
            <a:r>
              <a:rPr sz="1840" b="1" spc="8" dirty="0">
                <a:latin typeface="Tahoma"/>
                <a:cs typeface="Tahoma"/>
              </a:rPr>
              <a:t>e</a:t>
            </a:r>
            <a:r>
              <a:rPr sz="1840" b="1" spc="104" dirty="0">
                <a:latin typeface="Tahoma"/>
                <a:cs typeface="Tahoma"/>
              </a:rPr>
              <a:t>d</a:t>
            </a:r>
            <a:r>
              <a:rPr sz="1840" b="1" spc="-116" dirty="0">
                <a:latin typeface="Tahoma"/>
                <a:cs typeface="Tahoma"/>
              </a:rPr>
              <a:t> </a:t>
            </a:r>
            <a:r>
              <a:rPr sz="1840" b="1" spc="-8" dirty="0">
                <a:latin typeface="Tahoma"/>
                <a:cs typeface="Tahoma"/>
              </a:rPr>
              <a:t>s</a:t>
            </a:r>
            <a:r>
              <a:rPr sz="1840" b="1" dirty="0">
                <a:latin typeface="Tahoma"/>
                <a:cs typeface="Tahoma"/>
              </a:rPr>
              <a:t>y</a:t>
            </a:r>
            <a:r>
              <a:rPr sz="1840" b="1" spc="-8" dirty="0">
                <a:latin typeface="Tahoma"/>
                <a:cs typeface="Tahoma"/>
              </a:rPr>
              <a:t>s</a:t>
            </a:r>
            <a:r>
              <a:rPr sz="1840" b="1" spc="28" dirty="0">
                <a:latin typeface="Tahoma"/>
                <a:cs typeface="Tahoma"/>
              </a:rPr>
              <a:t>t</a:t>
            </a:r>
            <a:r>
              <a:rPr sz="1840" b="1" spc="8" dirty="0">
                <a:latin typeface="Tahoma"/>
                <a:cs typeface="Tahoma"/>
              </a:rPr>
              <a:t>e</a:t>
            </a:r>
            <a:r>
              <a:rPr sz="1840" b="1" spc="152" dirty="0">
                <a:latin typeface="Tahoma"/>
                <a:cs typeface="Tahoma"/>
              </a:rPr>
              <a:t>m</a:t>
            </a:r>
            <a:r>
              <a:rPr sz="1840" b="1" spc="-116" dirty="0">
                <a:latin typeface="Tahoma"/>
                <a:cs typeface="Tahoma"/>
              </a:rPr>
              <a:t> </a:t>
            </a:r>
            <a:r>
              <a:rPr sz="1840" b="1" spc="80" dirty="0">
                <a:latin typeface="Tahoma"/>
                <a:cs typeface="Tahoma"/>
              </a:rPr>
              <a:t>w</a:t>
            </a:r>
            <a:r>
              <a:rPr sz="1840" b="1" spc="64" dirty="0">
                <a:latin typeface="Tahoma"/>
                <a:cs typeface="Tahoma"/>
              </a:rPr>
              <a:t>h</a:t>
            </a:r>
            <a:r>
              <a:rPr sz="1840" b="1" spc="12" dirty="0">
                <a:latin typeface="Tahoma"/>
                <a:cs typeface="Tahoma"/>
              </a:rPr>
              <a:t>i</a:t>
            </a:r>
            <a:r>
              <a:rPr sz="1840" b="1" spc="56" dirty="0">
                <a:latin typeface="Tahoma"/>
                <a:cs typeface="Tahoma"/>
              </a:rPr>
              <a:t>c</a:t>
            </a:r>
            <a:r>
              <a:rPr sz="1840" b="1" spc="68" dirty="0">
                <a:latin typeface="Tahoma"/>
                <a:cs typeface="Tahoma"/>
              </a:rPr>
              <a:t>h</a:t>
            </a:r>
            <a:r>
              <a:rPr sz="1840" b="1" spc="-116" dirty="0">
                <a:latin typeface="Tahoma"/>
                <a:cs typeface="Tahoma"/>
              </a:rPr>
              <a:t> </a:t>
            </a:r>
            <a:r>
              <a:rPr sz="1840" b="1" spc="148" dirty="0">
                <a:latin typeface="Tahoma"/>
                <a:cs typeface="Tahoma"/>
              </a:rPr>
              <a:t>m</a:t>
            </a:r>
            <a:r>
              <a:rPr sz="1840" b="1" spc="32" dirty="0">
                <a:latin typeface="Tahoma"/>
                <a:cs typeface="Tahoma"/>
              </a:rPr>
              <a:t>o</a:t>
            </a:r>
            <a:r>
              <a:rPr sz="1840" b="1" spc="56" dirty="0">
                <a:latin typeface="Tahoma"/>
                <a:cs typeface="Tahoma"/>
              </a:rPr>
              <a:t>n</a:t>
            </a:r>
            <a:r>
              <a:rPr sz="1840" b="1" spc="12" dirty="0">
                <a:latin typeface="Tahoma"/>
                <a:cs typeface="Tahoma"/>
              </a:rPr>
              <a:t>i</a:t>
            </a:r>
            <a:r>
              <a:rPr sz="1840" b="1" spc="28" dirty="0">
                <a:latin typeface="Tahoma"/>
                <a:cs typeface="Tahoma"/>
              </a:rPr>
              <a:t>t</a:t>
            </a:r>
            <a:r>
              <a:rPr sz="1840" b="1" spc="32" dirty="0">
                <a:latin typeface="Tahoma"/>
                <a:cs typeface="Tahoma"/>
              </a:rPr>
              <a:t>o</a:t>
            </a:r>
            <a:r>
              <a:rPr sz="1840" b="1" spc="-20" dirty="0">
                <a:latin typeface="Tahoma"/>
                <a:cs typeface="Tahoma"/>
              </a:rPr>
              <a:t>r</a:t>
            </a:r>
            <a:r>
              <a:rPr sz="1840" b="1" spc="-8" dirty="0">
                <a:latin typeface="Tahoma"/>
                <a:cs typeface="Tahoma"/>
              </a:rPr>
              <a:t>s</a:t>
            </a:r>
            <a:r>
              <a:rPr sz="1840" b="1" spc="-128" dirty="0">
                <a:latin typeface="Tahoma"/>
                <a:cs typeface="Tahoma"/>
              </a:rPr>
              <a:t>,  </a:t>
            </a:r>
            <a:r>
              <a:rPr sz="1840" b="1" spc="8" dirty="0">
                <a:latin typeface="Tahoma"/>
                <a:cs typeface="Tahoma"/>
              </a:rPr>
              <a:t>analyses </a:t>
            </a:r>
            <a:r>
              <a:rPr sz="1840" b="1" spc="52" dirty="0">
                <a:latin typeface="Tahoma"/>
                <a:cs typeface="Tahoma"/>
              </a:rPr>
              <a:t>and </a:t>
            </a:r>
            <a:r>
              <a:rPr sz="1840" b="1" spc="40" dirty="0">
                <a:latin typeface="Tahoma"/>
                <a:cs typeface="Tahoma"/>
              </a:rPr>
              <a:t>helps </a:t>
            </a:r>
            <a:r>
              <a:rPr sz="1840" b="1" spc="48" dirty="0">
                <a:latin typeface="Tahoma"/>
                <a:cs typeface="Tahoma"/>
              </a:rPr>
              <a:t>optimize </a:t>
            </a:r>
            <a:r>
              <a:rPr sz="1840" b="1" spc="36" dirty="0">
                <a:latin typeface="Tahoma"/>
                <a:cs typeface="Tahoma"/>
              </a:rPr>
              <a:t>the </a:t>
            </a:r>
            <a:r>
              <a:rPr sz="1840" b="1" spc="-528" dirty="0">
                <a:latin typeface="Tahoma"/>
                <a:cs typeface="Tahoma"/>
              </a:rPr>
              <a:t> </a:t>
            </a:r>
            <a:r>
              <a:rPr sz="1840" b="1" spc="-8" dirty="0">
                <a:latin typeface="Tahoma"/>
                <a:cs typeface="Tahoma"/>
              </a:rPr>
              <a:t>traffic.</a:t>
            </a:r>
            <a:endParaRPr sz="1840" dirty="0">
              <a:latin typeface="Tahoma"/>
              <a:cs typeface="Tahoma"/>
            </a:endParaRPr>
          </a:p>
          <a:p>
            <a:pPr marL="26924" marR="513588">
              <a:lnSpc>
                <a:spcPct val="150000"/>
              </a:lnSpc>
              <a:spcBef>
                <a:spcPts val="195"/>
              </a:spcBef>
            </a:pPr>
            <a:r>
              <a:rPr sz="1920" b="1" spc="48" dirty="0">
                <a:latin typeface="Tahoma"/>
                <a:cs typeface="Tahoma"/>
              </a:rPr>
              <a:t>Elimination</a:t>
            </a:r>
            <a:r>
              <a:rPr sz="1920" b="1" spc="-128" dirty="0">
                <a:latin typeface="Tahoma"/>
                <a:cs typeface="Tahoma"/>
              </a:rPr>
              <a:t> </a:t>
            </a:r>
            <a:r>
              <a:rPr sz="1920" b="1" spc="20" dirty="0">
                <a:latin typeface="Tahoma"/>
                <a:cs typeface="Tahoma"/>
              </a:rPr>
              <a:t>of</a:t>
            </a:r>
            <a:r>
              <a:rPr sz="1920" b="1" spc="-124" dirty="0">
                <a:latin typeface="Tahoma"/>
                <a:cs typeface="Tahoma"/>
              </a:rPr>
              <a:t> </a:t>
            </a:r>
            <a:r>
              <a:rPr sz="1920" b="1" dirty="0">
                <a:latin typeface="Tahoma"/>
                <a:cs typeface="Tahoma"/>
              </a:rPr>
              <a:t>errors</a:t>
            </a:r>
            <a:r>
              <a:rPr sz="1920" b="1" spc="-124" dirty="0">
                <a:latin typeface="Tahoma"/>
                <a:cs typeface="Tahoma"/>
              </a:rPr>
              <a:t> </a:t>
            </a:r>
            <a:r>
              <a:rPr sz="1920" b="1" spc="56" dirty="0">
                <a:latin typeface="Tahoma"/>
                <a:cs typeface="Tahoma"/>
              </a:rPr>
              <a:t>due</a:t>
            </a:r>
            <a:r>
              <a:rPr sz="1920" b="1" spc="-124" dirty="0">
                <a:latin typeface="Tahoma"/>
                <a:cs typeface="Tahoma"/>
              </a:rPr>
              <a:t> </a:t>
            </a:r>
            <a:r>
              <a:rPr sz="1920" b="1" spc="36" dirty="0">
                <a:latin typeface="Tahoma"/>
                <a:cs typeface="Tahoma"/>
              </a:rPr>
              <a:t>to </a:t>
            </a:r>
            <a:r>
              <a:rPr sz="1920" b="1" spc="-552" dirty="0">
                <a:latin typeface="Tahoma"/>
                <a:cs typeface="Tahoma"/>
              </a:rPr>
              <a:t> </a:t>
            </a:r>
            <a:r>
              <a:rPr sz="1920" b="1" spc="68" dirty="0">
                <a:latin typeface="Tahoma"/>
                <a:cs typeface="Tahoma"/>
              </a:rPr>
              <a:t>human</a:t>
            </a:r>
            <a:r>
              <a:rPr sz="1920" b="1" spc="-124" dirty="0">
                <a:latin typeface="Tahoma"/>
                <a:cs typeface="Tahoma"/>
              </a:rPr>
              <a:t> </a:t>
            </a:r>
            <a:r>
              <a:rPr sz="1920" b="1" spc="12" dirty="0">
                <a:latin typeface="Tahoma"/>
                <a:cs typeface="Tahoma"/>
              </a:rPr>
              <a:t>interventions.</a:t>
            </a:r>
            <a:endParaRPr sz="1920" dirty="0">
              <a:latin typeface="Tahoma"/>
              <a:cs typeface="Tahoma"/>
            </a:endParaRPr>
          </a:p>
          <a:p>
            <a:pPr marL="26924" marR="69596">
              <a:lnSpc>
                <a:spcPct val="150000"/>
              </a:lnSpc>
            </a:pPr>
            <a:r>
              <a:rPr sz="1920" b="1" spc="163" dirty="0">
                <a:latin typeface="Tahoma"/>
                <a:cs typeface="Tahoma"/>
              </a:rPr>
              <a:t>A</a:t>
            </a:r>
            <a:r>
              <a:rPr sz="1920" b="1" spc="-128" dirty="0">
                <a:latin typeface="Tahoma"/>
                <a:cs typeface="Tahoma"/>
              </a:rPr>
              <a:t> </a:t>
            </a:r>
            <a:r>
              <a:rPr sz="1920" b="1" spc="32" dirty="0">
                <a:latin typeface="Tahoma"/>
                <a:cs typeface="Tahoma"/>
              </a:rPr>
              <a:t>system</a:t>
            </a:r>
            <a:r>
              <a:rPr sz="1920" b="1" spc="-128" dirty="0">
                <a:latin typeface="Tahoma"/>
                <a:cs typeface="Tahoma"/>
              </a:rPr>
              <a:t> </a:t>
            </a:r>
            <a:r>
              <a:rPr sz="1920" b="1" spc="64" dirty="0">
                <a:latin typeface="Tahoma"/>
                <a:cs typeface="Tahoma"/>
              </a:rPr>
              <a:t>which</a:t>
            </a:r>
            <a:r>
              <a:rPr sz="1920" b="1" spc="-128" dirty="0">
                <a:latin typeface="Tahoma"/>
                <a:cs typeface="Tahoma"/>
              </a:rPr>
              <a:t> </a:t>
            </a:r>
            <a:r>
              <a:rPr sz="1920" b="1" spc="44" dirty="0">
                <a:latin typeface="Tahoma"/>
                <a:cs typeface="Tahoma"/>
              </a:rPr>
              <a:t>will</a:t>
            </a:r>
            <a:r>
              <a:rPr sz="1920" b="1" spc="-128" dirty="0">
                <a:latin typeface="Tahoma"/>
                <a:cs typeface="Tahoma"/>
              </a:rPr>
              <a:t> </a:t>
            </a:r>
            <a:r>
              <a:rPr sz="1920" b="1" spc="12" dirty="0">
                <a:latin typeface="Tahoma"/>
                <a:cs typeface="Tahoma"/>
              </a:rPr>
              <a:t>never</a:t>
            </a:r>
            <a:r>
              <a:rPr sz="1920" b="1" spc="-128" dirty="0">
                <a:latin typeface="Tahoma"/>
                <a:cs typeface="Tahoma"/>
              </a:rPr>
              <a:t> </a:t>
            </a:r>
            <a:r>
              <a:rPr sz="1920" b="1" spc="44" dirty="0">
                <a:latin typeface="Tahoma"/>
                <a:cs typeface="Tahoma"/>
              </a:rPr>
              <a:t>stop </a:t>
            </a:r>
            <a:r>
              <a:rPr sz="1920" b="1" spc="-552" dirty="0">
                <a:latin typeface="Tahoma"/>
                <a:cs typeface="Tahoma"/>
              </a:rPr>
              <a:t> </a:t>
            </a:r>
            <a:r>
              <a:rPr sz="1920" b="1" spc="24" dirty="0">
                <a:latin typeface="Tahoma"/>
                <a:cs typeface="Tahoma"/>
              </a:rPr>
              <a:t>solving</a:t>
            </a:r>
            <a:r>
              <a:rPr sz="1920" b="1" spc="-124" dirty="0">
                <a:latin typeface="Tahoma"/>
                <a:cs typeface="Tahoma"/>
              </a:rPr>
              <a:t> </a:t>
            </a:r>
            <a:r>
              <a:rPr sz="1920" b="1" spc="56" dirty="0">
                <a:latin typeface="Tahoma"/>
                <a:cs typeface="Tahoma"/>
              </a:rPr>
              <a:t>and</a:t>
            </a:r>
            <a:r>
              <a:rPr sz="1920" b="1" spc="-124" dirty="0">
                <a:latin typeface="Tahoma"/>
                <a:cs typeface="Tahoma"/>
              </a:rPr>
              <a:t> </a:t>
            </a:r>
            <a:r>
              <a:rPr sz="1920" b="1" spc="4" dirty="0">
                <a:latin typeface="Tahoma"/>
                <a:cs typeface="Tahoma"/>
              </a:rPr>
              <a:t>evolving.</a:t>
            </a:r>
            <a:endParaRPr sz="1920" dirty="0">
              <a:latin typeface="Tahoma"/>
              <a:cs typeface="Tahoma"/>
            </a:endParaRPr>
          </a:p>
        </p:txBody>
      </p:sp>
      <p:pic>
        <p:nvPicPr>
          <p:cNvPr id="15" name="object 15"/>
          <p:cNvPicPr/>
          <p:nvPr/>
        </p:nvPicPr>
        <p:blipFill>
          <a:blip r:embed="rId7" cstate="print"/>
          <a:stretch>
            <a:fillRect/>
          </a:stretch>
        </p:blipFill>
        <p:spPr>
          <a:xfrm>
            <a:off x="701985" y="5907431"/>
            <a:ext cx="76200" cy="76199"/>
          </a:xfrm>
          <a:prstGeom prst="rect">
            <a:avLst/>
          </a:prstGeom>
        </p:spPr>
      </p:pic>
      <p:pic>
        <p:nvPicPr>
          <p:cNvPr id="16" name="object 16"/>
          <p:cNvPicPr/>
          <p:nvPr/>
        </p:nvPicPr>
        <p:blipFill>
          <a:blip r:embed="rId7" cstate="print"/>
          <a:stretch>
            <a:fillRect/>
          </a:stretch>
        </p:blipFill>
        <p:spPr>
          <a:xfrm>
            <a:off x="701985" y="6699911"/>
            <a:ext cx="76200" cy="76199"/>
          </a:xfrm>
          <a:prstGeom prst="rect">
            <a:avLst/>
          </a:prstGeom>
        </p:spPr>
      </p:pic>
      <p:pic>
        <p:nvPicPr>
          <p:cNvPr id="17" name="object 17"/>
          <p:cNvPicPr/>
          <p:nvPr/>
        </p:nvPicPr>
        <p:blipFill>
          <a:blip r:embed="rId7" cstate="print"/>
          <a:stretch>
            <a:fillRect/>
          </a:stretch>
        </p:blipFill>
        <p:spPr>
          <a:xfrm>
            <a:off x="10219000" y="4762195"/>
            <a:ext cx="76200" cy="76199"/>
          </a:xfrm>
          <a:prstGeom prst="rect">
            <a:avLst/>
          </a:prstGeom>
        </p:spPr>
      </p:pic>
      <p:sp>
        <p:nvSpPr>
          <p:cNvPr id="18" name="object 18"/>
          <p:cNvSpPr txBox="1"/>
          <p:nvPr/>
        </p:nvSpPr>
        <p:spPr>
          <a:xfrm>
            <a:off x="10575945" y="4439261"/>
            <a:ext cx="3760216" cy="3052439"/>
          </a:xfrm>
          <a:prstGeom prst="rect">
            <a:avLst/>
          </a:prstGeom>
        </p:spPr>
        <p:txBody>
          <a:bodyPr vert="horz" wrap="square" lIns="0" tIns="10160" rIns="0" bIns="0" rtlCol="0">
            <a:spAutoFit/>
          </a:bodyPr>
          <a:lstStyle/>
          <a:p>
            <a:pPr marL="10160" marR="4064">
              <a:lnSpc>
                <a:spcPct val="150000"/>
              </a:lnSpc>
              <a:spcBef>
                <a:spcPts val="80"/>
              </a:spcBef>
            </a:pPr>
            <a:r>
              <a:rPr sz="1920" b="1" spc="163" dirty="0">
                <a:latin typeface="Tahoma"/>
                <a:cs typeface="Tahoma"/>
              </a:rPr>
              <a:t>A </a:t>
            </a:r>
            <a:r>
              <a:rPr sz="1920" b="1" spc="56" dirty="0">
                <a:latin typeface="Tahoma"/>
                <a:cs typeface="Tahoma"/>
              </a:rPr>
              <a:t>communication </a:t>
            </a:r>
            <a:r>
              <a:rPr sz="1920" b="1" spc="44" dirty="0">
                <a:latin typeface="Tahoma"/>
                <a:cs typeface="Tahoma"/>
              </a:rPr>
              <a:t>channel </a:t>
            </a:r>
            <a:r>
              <a:rPr sz="1920" b="1" spc="48" dirty="0">
                <a:latin typeface="Tahoma"/>
                <a:cs typeface="Tahoma"/>
              </a:rPr>
              <a:t> </a:t>
            </a:r>
            <a:r>
              <a:rPr sz="1920" b="1" spc="100" dirty="0">
                <a:latin typeface="Tahoma"/>
                <a:cs typeface="Tahoma"/>
              </a:rPr>
              <a:t>b</a:t>
            </a:r>
            <a:r>
              <a:rPr sz="1920" b="1" spc="12" dirty="0">
                <a:latin typeface="Tahoma"/>
                <a:cs typeface="Tahoma"/>
              </a:rPr>
              <a:t>e</a:t>
            </a:r>
            <a:r>
              <a:rPr sz="1920" b="1" spc="36" dirty="0">
                <a:latin typeface="Tahoma"/>
                <a:cs typeface="Tahoma"/>
              </a:rPr>
              <a:t>t</a:t>
            </a:r>
            <a:r>
              <a:rPr sz="1920" b="1" spc="88" dirty="0">
                <a:latin typeface="Tahoma"/>
                <a:cs typeface="Tahoma"/>
              </a:rPr>
              <a:t>w</a:t>
            </a:r>
            <a:r>
              <a:rPr sz="1920" b="1" spc="12" dirty="0">
                <a:latin typeface="Tahoma"/>
                <a:cs typeface="Tahoma"/>
              </a:rPr>
              <a:t>ee</a:t>
            </a:r>
            <a:r>
              <a:rPr sz="1920" b="1" spc="60" dirty="0">
                <a:latin typeface="Tahoma"/>
                <a:cs typeface="Tahoma"/>
              </a:rPr>
              <a:t>n</a:t>
            </a:r>
            <a:r>
              <a:rPr sz="1920" b="1" spc="-120" dirty="0">
                <a:latin typeface="Tahoma"/>
                <a:cs typeface="Tahoma"/>
              </a:rPr>
              <a:t> </a:t>
            </a:r>
            <a:r>
              <a:rPr sz="1920" b="1" spc="32" dirty="0">
                <a:latin typeface="Tahoma"/>
                <a:cs typeface="Tahoma"/>
              </a:rPr>
              <a:t>g</a:t>
            </a:r>
            <a:r>
              <a:rPr sz="1920" b="1" spc="36" dirty="0">
                <a:latin typeface="Tahoma"/>
                <a:cs typeface="Tahoma"/>
              </a:rPr>
              <a:t>o</a:t>
            </a:r>
            <a:r>
              <a:rPr sz="1920" b="1" spc="-16" dirty="0">
                <a:latin typeface="Tahoma"/>
                <a:cs typeface="Tahoma"/>
              </a:rPr>
              <a:t>v</a:t>
            </a:r>
            <a:r>
              <a:rPr sz="1920" b="1" spc="36" dirty="0">
                <a:latin typeface="Tahoma"/>
                <a:cs typeface="Tahoma"/>
              </a:rPr>
              <a:t>t</a:t>
            </a:r>
            <a:r>
              <a:rPr sz="1920" b="1" spc="-136" dirty="0">
                <a:latin typeface="Tahoma"/>
                <a:cs typeface="Tahoma"/>
              </a:rPr>
              <a:t>.</a:t>
            </a:r>
            <a:r>
              <a:rPr sz="1920" b="1" spc="-120" dirty="0">
                <a:latin typeface="Tahoma"/>
                <a:cs typeface="Tahoma"/>
              </a:rPr>
              <a:t> </a:t>
            </a:r>
            <a:r>
              <a:rPr sz="1920" b="1" dirty="0">
                <a:latin typeface="Tahoma"/>
                <a:cs typeface="Tahoma"/>
              </a:rPr>
              <a:t>a</a:t>
            </a:r>
            <a:r>
              <a:rPr sz="1920" b="1" spc="40" dirty="0">
                <a:latin typeface="Tahoma"/>
                <a:cs typeface="Tahoma"/>
              </a:rPr>
              <a:t>u</a:t>
            </a:r>
            <a:r>
              <a:rPr sz="1920" b="1" spc="36" dirty="0">
                <a:latin typeface="Tahoma"/>
                <a:cs typeface="Tahoma"/>
              </a:rPr>
              <a:t>t</a:t>
            </a:r>
            <a:r>
              <a:rPr sz="1920" b="1" spc="72" dirty="0">
                <a:latin typeface="Tahoma"/>
                <a:cs typeface="Tahoma"/>
              </a:rPr>
              <a:t>h</a:t>
            </a:r>
            <a:r>
              <a:rPr sz="1920" b="1" spc="36" dirty="0">
                <a:latin typeface="Tahoma"/>
                <a:cs typeface="Tahoma"/>
              </a:rPr>
              <a:t>o</a:t>
            </a:r>
            <a:r>
              <a:rPr sz="1920" b="1" spc="-16" dirty="0">
                <a:latin typeface="Tahoma"/>
                <a:cs typeface="Tahoma"/>
              </a:rPr>
              <a:t>r</a:t>
            </a:r>
            <a:r>
              <a:rPr sz="1920" b="1" spc="16" dirty="0">
                <a:latin typeface="Tahoma"/>
                <a:cs typeface="Tahoma"/>
              </a:rPr>
              <a:t>i</a:t>
            </a:r>
            <a:r>
              <a:rPr sz="1920" b="1" spc="36" dirty="0">
                <a:latin typeface="Tahoma"/>
                <a:cs typeface="Tahoma"/>
              </a:rPr>
              <a:t>t</a:t>
            </a:r>
            <a:r>
              <a:rPr sz="1920" b="1" spc="16" dirty="0">
                <a:latin typeface="Tahoma"/>
                <a:cs typeface="Tahoma"/>
              </a:rPr>
              <a:t>i</a:t>
            </a:r>
            <a:r>
              <a:rPr sz="1920" b="1" spc="12" dirty="0">
                <a:latin typeface="Tahoma"/>
                <a:cs typeface="Tahoma"/>
              </a:rPr>
              <a:t>e</a:t>
            </a:r>
            <a:r>
              <a:rPr sz="1920" b="1" spc="-4" dirty="0">
                <a:latin typeface="Tahoma"/>
                <a:cs typeface="Tahoma"/>
              </a:rPr>
              <a:t>s</a:t>
            </a:r>
            <a:r>
              <a:rPr sz="1920" b="1" spc="-120" dirty="0">
                <a:latin typeface="Tahoma"/>
                <a:cs typeface="Tahoma"/>
              </a:rPr>
              <a:t> </a:t>
            </a:r>
            <a:r>
              <a:rPr sz="1920" b="1" dirty="0">
                <a:latin typeface="Tahoma"/>
                <a:cs typeface="Tahoma"/>
              </a:rPr>
              <a:t>a</a:t>
            </a:r>
            <a:r>
              <a:rPr sz="1920" b="1" spc="60" dirty="0">
                <a:latin typeface="Tahoma"/>
                <a:cs typeface="Tahoma"/>
              </a:rPr>
              <a:t>n</a:t>
            </a:r>
            <a:r>
              <a:rPr sz="1920" b="1" spc="68" dirty="0">
                <a:latin typeface="Tahoma"/>
                <a:cs typeface="Tahoma"/>
              </a:rPr>
              <a:t>d  </a:t>
            </a:r>
            <a:r>
              <a:rPr sz="1920" b="1" spc="32" dirty="0">
                <a:latin typeface="Tahoma"/>
                <a:cs typeface="Tahoma"/>
              </a:rPr>
              <a:t>citizens</a:t>
            </a:r>
            <a:endParaRPr sz="1920" dirty="0">
              <a:latin typeface="Tahoma"/>
              <a:cs typeface="Tahoma"/>
            </a:endParaRPr>
          </a:p>
          <a:p>
            <a:pPr marL="10160" marR="369316">
              <a:lnSpc>
                <a:spcPct val="150000"/>
              </a:lnSpc>
            </a:pPr>
            <a:r>
              <a:rPr sz="1920" b="1" spc="36" dirty="0">
                <a:latin typeface="Tahoma"/>
                <a:cs typeface="Tahoma"/>
              </a:rPr>
              <a:t>Awareness</a:t>
            </a:r>
            <a:r>
              <a:rPr sz="1920" b="1" spc="-140" dirty="0">
                <a:latin typeface="Tahoma"/>
                <a:cs typeface="Tahoma"/>
              </a:rPr>
              <a:t> </a:t>
            </a:r>
            <a:r>
              <a:rPr sz="1920" b="1" spc="44" dirty="0">
                <a:latin typeface="Tahoma"/>
                <a:cs typeface="Tahoma"/>
              </a:rPr>
              <a:t>about</a:t>
            </a:r>
            <a:r>
              <a:rPr sz="1920" b="1" spc="-140" dirty="0">
                <a:latin typeface="Tahoma"/>
                <a:cs typeface="Tahoma"/>
              </a:rPr>
              <a:t> </a:t>
            </a:r>
            <a:r>
              <a:rPr sz="1920" b="1" spc="16" dirty="0">
                <a:latin typeface="Tahoma"/>
                <a:cs typeface="Tahoma"/>
              </a:rPr>
              <a:t>rules</a:t>
            </a:r>
            <a:r>
              <a:rPr sz="1920" b="1" spc="-140" dirty="0">
                <a:latin typeface="Tahoma"/>
                <a:cs typeface="Tahoma"/>
              </a:rPr>
              <a:t> </a:t>
            </a:r>
            <a:r>
              <a:rPr sz="1920" b="1" spc="56" dirty="0">
                <a:latin typeface="Tahoma"/>
                <a:cs typeface="Tahoma"/>
              </a:rPr>
              <a:t>and </a:t>
            </a:r>
            <a:r>
              <a:rPr sz="1920" b="1" spc="-552" dirty="0">
                <a:latin typeface="Tahoma"/>
                <a:cs typeface="Tahoma"/>
              </a:rPr>
              <a:t> </a:t>
            </a:r>
            <a:r>
              <a:rPr sz="1920" b="1" spc="24" dirty="0">
                <a:latin typeface="Tahoma"/>
                <a:cs typeface="Tahoma"/>
              </a:rPr>
              <a:t>regulations</a:t>
            </a:r>
            <a:endParaRPr sz="1920" dirty="0">
              <a:latin typeface="Tahoma"/>
              <a:cs typeface="Tahoma"/>
            </a:endParaRPr>
          </a:p>
          <a:p>
            <a:pPr marL="10160" marR="707644">
              <a:lnSpc>
                <a:spcPct val="150000"/>
              </a:lnSpc>
            </a:pPr>
            <a:r>
              <a:rPr sz="1920" b="1" spc="-320" dirty="0">
                <a:latin typeface="Tahoma"/>
                <a:cs typeface="Tahoma"/>
              </a:rPr>
              <a:t>I</a:t>
            </a:r>
            <a:r>
              <a:rPr sz="1920" b="1" spc="60" dirty="0">
                <a:latin typeface="Tahoma"/>
                <a:cs typeface="Tahoma"/>
              </a:rPr>
              <a:t>n</a:t>
            </a:r>
            <a:r>
              <a:rPr sz="1920" b="1" spc="4" dirty="0">
                <a:latin typeface="Tahoma"/>
                <a:cs typeface="Tahoma"/>
              </a:rPr>
              <a:t>f</a:t>
            </a:r>
            <a:r>
              <a:rPr sz="1920" b="1" spc="36" dirty="0">
                <a:latin typeface="Tahoma"/>
                <a:cs typeface="Tahoma"/>
              </a:rPr>
              <a:t>o</a:t>
            </a:r>
            <a:r>
              <a:rPr sz="1920" b="1" spc="-16" dirty="0">
                <a:latin typeface="Tahoma"/>
                <a:cs typeface="Tahoma"/>
              </a:rPr>
              <a:t>r</a:t>
            </a:r>
            <a:r>
              <a:rPr sz="1920" b="1" spc="160" dirty="0">
                <a:latin typeface="Tahoma"/>
                <a:cs typeface="Tahoma"/>
              </a:rPr>
              <a:t>m</a:t>
            </a:r>
            <a:r>
              <a:rPr sz="1920" b="1" dirty="0">
                <a:latin typeface="Tahoma"/>
                <a:cs typeface="Tahoma"/>
              </a:rPr>
              <a:t>a</a:t>
            </a:r>
            <a:r>
              <a:rPr sz="1920" b="1" spc="36" dirty="0">
                <a:latin typeface="Tahoma"/>
                <a:cs typeface="Tahoma"/>
              </a:rPr>
              <a:t>t</a:t>
            </a:r>
            <a:r>
              <a:rPr sz="1920" b="1" spc="16" dirty="0">
                <a:latin typeface="Tahoma"/>
                <a:cs typeface="Tahoma"/>
              </a:rPr>
              <a:t>i</a:t>
            </a:r>
            <a:r>
              <a:rPr sz="1920" b="1" spc="36" dirty="0">
                <a:latin typeface="Tahoma"/>
                <a:cs typeface="Tahoma"/>
              </a:rPr>
              <a:t>o</a:t>
            </a:r>
            <a:r>
              <a:rPr sz="1920" b="1" spc="60" dirty="0">
                <a:latin typeface="Tahoma"/>
                <a:cs typeface="Tahoma"/>
              </a:rPr>
              <a:t>n</a:t>
            </a:r>
            <a:r>
              <a:rPr sz="1920" b="1" spc="-120" dirty="0">
                <a:latin typeface="Tahoma"/>
                <a:cs typeface="Tahoma"/>
              </a:rPr>
              <a:t> </a:t>
            </a:r>
            <a:r>
              <a:rPr sz="1920" b="1" spc="160" dirty="0">
                <a:latin typeface="Tahoma"/>
                <a:cs typeface="Tahoma"/>
              </a:rPr>
              <a:t>m</a:t>
            </a:r>
            <a:r>
              <a:rPr sz="1920" b="1" dirty="0">
                <a:latin typeface="Tahoma"/>
                <a:cs typeface="Tahoma"/>
              </a:rPr>
              <a:t>a</a:t>
            </a:r>
            <a:r>
              <a:rPr sz="1920" b="1" spc="108" dirty="0">
                <a:latin typeface="Tahoma"/>
                <a:cs typeface="Tahoma"/>
              </a:rPr>
              <a:t>d</a:t>
            </a:r>
            <a:r>
              <a:rPr sz="1920" b="1" spc="12" dirty="0">
                <a:latin typeface="Tahoma"/>
                <a:cs typeface="Tahoma"/>
              </a:rPr>
              <a:t>e</a:t>
            </a:r>
            <a:r>
              <a:rPr sz="1920" b="1" spc="-120" dirty="0">
                <a:latin typeface="Tahoma"/>
                <a:cs typeface="Tahoma"/>
              </a:rPr>
              <a:t> </a:t>
            </a:r>
            <a:r>
              <a:rPr sz="1920" b="1" spc="12" dirty="0">
                <a:latin typeface="Tahoma"/>
                <a:cs typeface="Tahoma"/>
              </a:rPr>
              <a:t>e</a:t>
            </a:r>
            <a:r>
              <a:rPr sz="1920" b="1" dirty="0">
                <a:latin typeface="Tahoma"/>
                <a:cs typeface="Tahoma"/>
              </a:rPr>
              <a:t>a</a:t>
            </a:r>
            <a:r>
              <a:rPr sz="1920" b="1" spc="-4" dirty="0">
                <a:latin typeface="Tahoma"/>
                <a:cs typeface="Tahoma"/>
              </a:rPr>
              <a:t>s</a:t>
            </a:r>
            <a:r>
              <a:rPr sz="1920" b="1" spc="16" dirty="0">
                <a:latin typeface="Tahoma"/>
                <a:cs typeface="Tahoma"/>
              </a:rPr>
              <a:t>i</a:t>
            </a:r>
            <a:r>
              <a:rPr sz="1920" b="1" spc="36" dirty="0">
                <a:latin typeface="Tahoma"/>
                <a:cs typeface="Tahoma"/>
              </a:rPr>
              <a:t>l</a:t>
            </a:r>
            <a:r>
              <a:rPr sz="1920" b="1" spc="4" dirty="0">
                <a:latin typeface="Tahoma"/>
                <a:cs typeface="Tahoma"/>
              </a:rPr>
              <a:t>y  </a:t>
            </a:r>
            <a:r>
              <a:rPr sz="1920" b="1" spc="16" dirty="0">
                <a:latin typeface="Tahoma"/>
                <a:cs typeface="Tahoma"/>
              </a:rPr>
              <a:t>accessible.</a:t>
            </a:r>
            <a:endParaRPr sz="1920" dirty="0">
              <a:latin typeface="Tahoma"/>
              <a:cs typeface="Tahoma"/>
            </a:endParaRPr>
          </a:p>
        </p:txBody>
      </p:sp>
      <p:pic>
        <p:nvPicPr>
          <p:cNvPr id="19" name="object 19"/>
          <p:cNvPicPr/>
          <p:nvPr/>
        </p:nvPicPr>
        <p:blipFill>
          <a:blip r:embed="rId7" cstate="print"/>
          <a:stretch>
            <a:fillRect/>
          </a:stretch>
        </p:blipFill>
        <p:spPr>
          <a:xfrm>
            <a:off x="10219000" y="5950915"/>
            <a:ext cx="76200" cy="76199"/>
          </a:xfrm>
          <a:prstGeom prst="rect">
            <a:avLst/>
          </a:prstGeom>
        </p:spPr>
      </p:pic>
      <p:pic>
        <p:nvPicPr>
          <p:cNvPr id="20" name="object 20"/>
          <p:cNvPicPr/>
          <p:nvPr/>
        </p:nvPicPr>
        <p:blipFill>
          <a:blip r:embed="rId7" cstate="print"/>
          <a:stretch>
            <a:fillRect/>
          </a:stretch>
        </p:blipFill>
        <p:spPr>
          <a:xfrm>
            <a:off x="10219000" y="6743395"/>
            <a:ext cx="76200" cy="76199"/>
          </a:xfrm>
          <a:prstGeom prst="rect">
            <a:avLst/>
          </a:prstGeom>
        </p:spPr>
      </p:pic>
      <p:sp>
        <p:nvSpPr>
          <p:cNvPr id="22" name="object 16">
            <a:extLst>
              <a:ext uri="{FF2B5EF4-FFF2-40B4-BE49-F238E27FC236}">
                <a16:creationId xmlns:a16="http://schemas.microsoft.com/office/drawing/2014/main" id="{9DBDA5F3-AFC1-B87D-2A55-39FE931ADD35}"/>
              </a:ext>
            </a:extLst>
          </p:cNvPr>
          <p:cNvSpPr/>
          <p:nvPr/>
        </p:nvSpPr>
        <p:spPr>
          <a:xfrm>
            <a:off x="5126438" y="1265380"/>
            <a:ext cx="69906" cy="6982862"/>
          </a:xfrm>
          <a:custGeom>
            <a:avLst/>
            <a:gdLst/>
            <a:ahLst/>
            <a:cxnLst/>
            <a:rect l="l" t="t" r="r" b="b"/>
            <a:pathLst>
              <a:path h="7413625">
                <a:moveTo>
                  <a:pt x="0" y="0"/>
                </a:moveTo>
                <a:lnTo>
                  <a:pt x="0" y="7413174"/>
                </a:lnTo>
              </a:path>
            </a:pathLst>
          </a:custGeom>
          <a:ln w="38099">
            <a:solidFill>
              <a:srgbClr val="243042"/>
            </a:solidFill>
          </a:ln>
        </p:spPr>
        <p:txBody>
          <a:bodyPr wrap="square" lIns="0" tIns="0" rIns="0" bIns="0" rtlCol="0"/>
          <a:lstStyle/>
          <a:p>
            <a:endParaRPr sz="1440"/>
          </a:p>
        </p:txBody>
      </p:sp>
      <p:sp>
        <p:nvSpPr>
          <p:cNvPr id="23" name="object 16">
            <a:extLst>
              <a:ext uri="{FF2B5EF4-FFF2-40B4-BE49-F238E27FC236}">
                <a16:creationId xmlns:a16="http://schemas.microsoft.com/office/drawing/2014/main" id="{30A8652A-D221-76FB-B38E-3590A8916065}"/>
              </a:ext>
            </a:extLst>
          </p:cNvPr>
          <p:cNvSpPr/>
          <p:nvPr/>
        </p:nvSpPr>
        <p:spPr>
          <a:xfrm>
            <a:off x="9846305" y="1265380"/>
            <a:ext cx="69906" cy="6982862"/>
          </a:xfrm>
          <a:custGeom>
            <a:avLst/>
            <a:gdLst/>
            <a:ahLst/>
            <a:cxnLst/>
            <a:rect l="l" t="t" r="r" b="b"/>
            <a:pathLst>
              <a:path h="7413625">
                <a:moveTo>
                  <a:pt x="0" y="0"/>
                </a:moveTo>
                <a:lnTo>
                  <a:pt x="0" y="7413174"/>
                </a:lnTo>
              </a:path>
            </a:pathLst>
          </a:custGeom>
          <a:ln w="38099">
            <a:solidFill>
              <a:srgbClr val="243042"/>
            </a:solidFill>
          </a:ln>
        </p:spPr>
        <p:txBody>
          <a:bodyPr wrap="square" lIns="0" tIns="0" rIns="0" bIns="0" rtlCol="0"/>
          <a:lstStyle/>
          <a:p>
            <a:endParaRPr sz="144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0">
            <a:extLst>
              <a:ext uri="{FF2B5EF4-FFF2-40B4-BE49-F238E27FC236}">
                <a16:creationId xmlns:a16="http://schemas.microsoft.com/office/drawing/2014/main" id="{AAF5556F-4482-A5EC-D5D9-CD86796AFD96}"/>
              </a:ext>
            </a:extLst>
          </p:cNvPr>
          <p:cNvSpPr/>
          <p:nvPr/>
        </p:nvSpPr>
        <p:spPr>
          <a:xfrm>
            <a:off x="0" y="0"/>
            <a:ext cx="14630400" cy="8229600"/>
          </a:xfrm>
          <a:prstGeom prst="rect">
            <a:avLst/>
          </a:prstGeom>
          <a:solidFill>
            <a:srgbClr val="D6F5EE"/>
          </a:solidFill>
          <a:ln/>
        </p:spPr>
        <p:txBody>
          <a:bodyPr/>
          <a:lstStyle/>
          <a:p>
            <a:endParaRPr lang="en-US"/>
          </a:p>
        </p:txBody>
      </p:sp>
      <p:sp>
        <p:nvSpPr>
          <p:cNvPr id="2" name="object 2"/>
          <p:cNvSpPr/>
          <p:nvPr/>
        </p:nvSpPr>
        <p:spPr>
          <a:xfrm>
            <a:off x="1027933" y="3212258"/>
            <a:ext cx="638048" cy="638048"/>
          </a:xfrm>
          <a:custGeom>
            <a:avLst/>
            <a:gdLst/>
            <a:ahLst/>
            <a:cxnLst/>
            <a:rect l="l" t="t" r="r" b="b"/>
            <a:pathLst>
              <a:path w="797560" h="797560">
                <a:moveTo>
                  <a:pt x="398561" y="797123"/>
                </a:moveTo>
                <a:lnTo>
                  <a:pt x="352147" y="794436"/>
                </a:lnTo>
                <a:lnTo>
                  <a:pt x="307289" y="786578"/>
                </a:lnTo>
                <a:lnTo>
                  <a:pt x="264287" y="773848"/>
                </a:lnTo>
                <a:lnTo>
                  <a:pt x="223442" y="756549"/>
                </a:lnTo>
                <a:lnTo>
                  <a:pt x="185058" y="734982"/>
                </a:lnTo>
                <a:lnTo>
                  <a:pt x="149433" y="709449"/>
                </a:lnTo>
                <a:lnTo>
                  <a:pt x="116871" y="680251"/>
                </a:lnTo>
                <a:lnTo>
                  <a:pt x="87673" y="647689"/>
                </a:lnTo>
                <a:lnTo>
                  <a:pt x="62140" y="612065"/>
                </a:lnTo>
                <a:lnTo>
                  <a:pt x="40573" y="573680"/>
                </a:lnTo>
                <a:lnTo>
                  <a:pt x="23274" y="532836"/>
                </a:lnTo>
                <a:lnTo>
                  <a:pt x="10545" y="489834"/>
                </a:lnTo>
                <a:lnTo>
                  <a:pt x="2686" y="444975"/>
                </a:lnTo>
                <a:lnTo>
                  <a:pt x="0" y="398561"/>
                </a:lnTo>
                <a:lnTo>
                  <a:pt x="2686" y="352147"/>
                </a:lnTo>
                <a:lnTo>
                  <a:pt x="10545" y="307289"/>
                </a:lnTo>
                <a:lnTo>
                  <a:pt x="23274" y="264287"/>
                </a:lnTo>
                <a:lnTo>
                  <a:pt x="40573" y="223442"/>
                </a:lnTo>
                <a:lnTo>
                  <a:pt x="62140" y="185058"/>
                </a:lnTo>
                <a:lnTo>
                  <a:pt x="87673" y="149433"/>
                </a:lnTo>
                <a:lnTo>
                  <a:pt x="116871" y="116871"/>
                </a:lnTo>
                <a:lnTo>
                  <a:pt x="149433" y="87673"/>
                </a:lnTo>
                <a:lnTo>
                  <a:pt x="185058" y="62140"/>
                </a:lnTo>
                <a:lnTo>
                  <a:pt x="223442" y="40573"/>
                </a:lnTo>
                <a:lnTo>
                  <a:pt x="264287" y="23274"/>
                </a:lnTo>
                <a:lnTo>
                  <a:pt x="307289" y="10545"/>
                </a:lnTo>
                <a:lnTo>
                  <a:pt x="352147" y="2686"/>
                </a:lnTo>
                <a:lnTo>
                  <a:pt x="398561" y="0"/>
                </a:lnTo>
                <a:lnTo>
                  <a:pt x="444975" y="2686"/>
                </a:lnTo>
                <a:lnTo>
                  <a:pt x="489834" y="10545"/>
                </a:lnTo>
                <a:lnTo>
                  <a:pt x="532836" y="23274"/>
                </a:lnTo>
                <a:lnTo>
                  <a:pt x="573680" y="40573"/>
                </a:lnTo>
                <a:lnTo>
                  <a:pt x="590137" y="49820"/>
                </a:lnTo>
                <a:lnTo>
                  <a:pt x="398561" y="49820"/>
                </a:lnTo>
                <a:lnTo>
                  <a:pt x="351302" y="53009"/>
                </a:lnTo>
                <a:lnTo>
                  <a:pt x="305956" y="62298"/>
                </a:lnTo>
                <a:lnTo>
                  <a:pt x="262941" y="77268"/>
                </a:lnTo>
                <a:lnTo>
                  <a:pt x="222677" y="97499"/>
                </a:lnTo>
                <a:lnTo>
                  <a:pt x="185583" y="122575"/>
                </a:lnTo>
                <a:lnTo>
                  <a:pt x="152076" y="152076"/>
                </a:lnTo>
                <a:lnTo>
                  <a:pt x="122575" y="185583"/>
                </a:lnTo>
                <a:lnTo>
                  <a:pt x="97499" y="222677"/>
                </a:lnTo>
                <a:lnTo>
                  <a:pt x="77268" y="262941"/>
                </a:lnTo>
                <a:lnTo>
                  <a:pt x="62298" y="305956"/>
                </a:lnTo>
                <a:lnTo>
                  <a:pt x="53009" y="351302"/>
                </a:lnTo>
                <a:lnTo>
                  <a:pt x="49820" y="398561"/>
                </a:lnTo>
                <a:lnTo>
                  <a:pt x="53338" y="448173"/>
                </a:lnTo>
                <a:lnTo>
                  <a:pt x="63567" y="495648"/>
                </a:lnTo>
                <a:lnTo>
                  <a:pt x="80021" y="540505"/>
                </a:lnTo>
                <a:lnTo>
                  <a:pt x="102213" y="582253"/>
                </a:lnTo>
                <a:lnTo>
                  <a:pt x="129657" y="620411"/>
                </a:lnTo>
                <a:lnTo>
                  <a:pt x="181240" y="620411"/>
                </a:lnTo>
                <a:lnTo>
                  <a:pt x="174719" y="665622"/>
                </a:lnTo>
                <a:lnTo>
                  <a:pt x="213105" y="693659"/>
                </a:lnTo>
                <a:lnTo>
                  <a:pt x="255176" y="716359"/>
                </a:lnTo>
                <a:lnTo>
                  <a:pt x="300438" y="733208"/>
                </a:lnTo>
                <a:lnTo>
                  <a:pt x="348398" y="743693"/>
                </a:lnTo>
                <a:lnTo>
                  <a:pt x="398561" y="747303"/>
                </a:lnTo>
                <a:lnTo>
                  <a:pt x="590137" y="747303"/>
                </a:lnTo>
                <a:lnTo>
                  <a:pt x="573680" y="756549"/>
                </a:lnTo>
                <a:lnTo>
                  <a:pt x="532836" y="773848"/>
                </a:lnTo>
                <a:lnTo>
                  <a:pt x="489834" y="786578"/>
                </a:lnTo>
                <a:lnTo>
                  <a:pt x="444975" y="794436"/>
                </a:lnTo>
                <a:lnTo>
                  <a:pt x="398561" y="797123"/>
                </a:lnTo>
                <a:close/>
              </a:path>
              <a:path w="797560" h="797560">
                <a:moveTo>
                  <a:pt x="729019" y="620386"/>
                </a:moveTo>
                <a:lnTo>
                  <a:pt x="667441" y="620386"/>
                </a:lnTo>
                <a:lnTo>
                  <a:pt x="694897" y="582241"/>
                </a:lnTo>
                <a:lnTo>
                  <a:pt x="717096" y="540499"/>
                </a:lnTo>
                <a:lnTo>
                  <a:pt x="733554" y="495648"/>
                </a:lnTo>
                <a:lnTo>
                  <a:pt x="743785" y="448173"/>
                </a:lnTo>
                <a:lnTo>
                  <a:pt x="747303" y="398561"/>
                </a:lnTo>
                <a:lnTo>
                  <a:pt x="744113" y="351302"/>
                </a:lnTo>
                <a:lnTo>
                  <a:pt x="734825" y="305956"/>
                </a:lnTo>
                <a:lnTo>
                  <a:pt x="719855" y="262941"/>
                </a:lnTo>
                <a:lnTo>
                  <a:pt x="699623" y="222677"/>
                </a:lnTo>
                <a:lnTo>
                  <a:pt x="674547" y="185583"/>
                </a:lnTo>
                <a:lnTo>
                  <a:pt x="645047" y="152076"/>
                </a:lnTo>
                <a:lnTo>
                  <a:pt x="611540" y="122575"/>
                </a:lnTo>
                <a:lnTo>
                  <a:pt x="574445" y="97499"/>
                </a:lnTo>
                <a:lnTo>
                  <a:pt x="534181" y="77268"/>
                </a:lnTo>
                <a:lnTo>
                  <a:pt x="491167" y="62298"/>
                </a:lnTo>
                <a:lnTo>
                  <a:pt x="445821" y="53009"/>
                </a:lnTo>
                <a:lnTo>
                  <a:pt x="398561" y="49820"/>
                </a:lnTo>
                <a:lnTo>
                  <a:pt x="590137" y="49820"/>
                </a:lnTo>
                <a:lnTo>
                  <a:pt x="647689" y="87673"/>
                </a:lnTo>
                <a:lnTo>
                  <a:pt x="680251" y="116871"/>
                </a:lnTo>
                <a:lnTo>
                  <a:pt x="709468" y="149460"/>
                </a:lnTo>
                <a:lnTo>
                  <a:pt x="734982" y="185058"/>
                </a:lnTo>
                <a:lnTo>
                  <a:pt x="756549" y="223442"/>
                </a:lnTo>
                <a:lnTo>
                  <a:pt x="773848" y="264287"/>
                </a:lnTo>
                <a:lnTo>
                  <a:pt x="786578" y="307289"/>
                </a:lnTo>
                <a:lnTo>
                  <a:pt x="794436" y="352147"/>
                </a:lnTo>
                <a:lnTo>
                  <a:pt x="797123" y="398561"/>
                </a:lnTo>
                <a:lnTo>
                  <a:pt x="794436" y="444975"/>
                </a:lnTo>
                <a:lnTo>
                  <a:pt x="786578" y="489834"/>
                </a:lnTo>
                <a:lnTo>
                  <a:pt x="773848" y="532836"/>
                </a:lnTo>
                <a:lnTo>
                  <a:pt x="756549" y="573680"/>
                </a:lnTo>
                <a:lnTo>
                  <a:pt x="734982" y="612065"/>
                </a:lnTo>
                <a:lnTo>
                  <a:pt x="729019" y="620386"/>
                </a:lnTo>
                <a:close/>
              </a:path>
              <a:path w="797560" h="797560">
                <a:moveTo>
                  <a:pt x="181240" y="620411"/>
                </a:moveTo>
                <a:lnTo>
                  <a:pt x="129657" y="620411"/>
                </a:lnTo>
                <a:lnTo>
                  <a:pt x="142516" y="575355"/>
                </a:lnTo>
                <a:lnTo>
                  <a:pt x="162521" y="533851"/>
                </a:lnTo>
                <a:lnTo>
                  <a:pt x="188955" y="496586"/>
                </a:lnTo>
                <a:lnTo>
                  <a:pt x="221097" y="464271"/>
                </a:lnTo>
                <a:lnTo>
                  <a:pt x="258225" y="437620"/>
                </a:lnTo>
                <a:lnTo>
                  <a:pt x="299543" y="417368"/>
                </a:lnTo>
                <a:lnTo>
                  <a:pt x="268583" y="390012"/>
                </a:lnTo>
                <a:lnTo>
                  <a:pt x="244818" y="356130"/>
                </a:lnTo>
                <a:lnTo>
                  <a:pt x="229571" y="317021"/>
                </a:lnTo>
                <a:lnTo>
                  <a:pt x="224190" y="274011"/>
                </a:lnTo>
                <a:lnTo>
                  <a:pt x="230431" y="227716"/>
                </a:lnTo>
                <a:lnTo>
                  <a:pt x="248036" y="186080"/>
                </a:lnTo>
                <a:lnTo>
                  <a:pt x="275328" y="150777"/>
                </a:lnTo>
                <a:lnTo>
                  <a:pt x="310630" y="123485"/>
                </a:lnTo>
                <a:lnTo>
                  <a:pt x="352267" y="105881"/>
                </a:lnTo>
                <a:lnTo>
                  <a:pt x="398561" y="99640"/>
                </a:lnTo>
                <a:lnTo>
                  <a:pt x="444855" y="105881"/>
                </a:lnTo>
                <a:lnTo>
                  <a:pt x="486492" y="123485"/>
                </a:lnTo>
                <a:lnTo>
                  <a:pt x="520091" y="149460"/>
                </a:lnTo>
                <a:lnTo>
                  <a:pt x="398561" y="149460"/>
                </a:lnTo>
                <a:lnTo>
                  <a:pt x="350127" y="159263"/>
                </a:lnTo>
                <a:lnTo>
                  <a:pt x="310532" y="185981"/>
                </a:lnTo>
                <a:lnTo>
                  <a:pt x="283814" y="225576"/>
                </a:lnTo>
                <a:lnTo>
                  <a:pt x="274011" y="274011"/>
                </a:lnTo>
                <a:lnTo>
                  <a:pt x="283814" y="322445"/>
                </a:lnTo>
                <a:lnTo>
                  <a:pt x="310532" y="362040"/>
                </a:lnTo>
                <a:lnTo>
                  <a:pt x="350127" y="388758"/>
                </a:lnTo>
                <a:lnTo>
                  <a:pt x="398561" y="398561"/>
                </a:lnTo>
                <a:lnTo>
                  <a:pt x="518850" y="398561"/>
                </a:lnTo>
                <a:lnTo>
                  <a:pt x="497579" y="417343"/>
                </a:lnTo>
                <a:lnTo>
                  <a:pt x="538983" y="437645"/>
                </a:lnTo>
                <a:lnTo>
                  <a:pt x="553933" y="448381"/>
                </a:lnTo>
                <a:lnTo>
                  <a:pt x="398561" y="448381"/>
                </a:lnTo>
                <a:lnTo>
                  <a:pt x="348167" y="454097"/>
                </a:lnTo>
                <a:lnTo>
                  <a:pt x="301792" y="470390"/>
                </a:lnTo>
                <a:lnTo>
                  <a:pt x="260709" y="495977"/>
                </a:lnTo>
                <a:lnTo>
                  <a:pt x="226189" y="529576"/>
                </a:lnTo>
                <a:lnTo>
                  <a:pt x="199503" y="569905"/>
                </a:lnTo>
                <a:lnTo>
                  <a:pt x="181922" y="615681"/>
                </a:lnTo>
                <a:lnTo>
                  <a:pt x="181240" y="620411"/>
                </a:lnTo>
                <a:close/>
              </a:path>
              <a:path w="797560" h="797560">
                <a:moveTo>
                  <a:pt x="518850" y="398561"/>
                </a:moveTo>
                <a:lnTo>
                  <a:pt x="398561" y="398561"/>
                </a:lnTo>
                <a:lnTo>
                  <a:pt x="446995" y="388758"/>
                </a:lnTo>
                <a:lnTo>
                  <a:pt x="486590" y="362040"/>
                </a:lnTo>
                <a:lnTo>
                  <a:pt x="513308" y="322445"/>
                </a:lnTo>
                <a:lnTo>
                  <a:pt x="523112" y="274011"/>
                </a:lnTo>
                <a:lnTo>
                  <a:pt x="513308" y="225576"/>
                </a:lnTo>
                <a:lnTo>
                  <a:pt x="486590" y="185981"/>
                </a:lnTo>
                <a:lnTo>
                  <a:pt x="446995" y="159263"/>
                </a:lnTo>
                <a:lnTo>
                  <a:pt x="398561" y="149460"/>
                </a:lnTo>
                <a:lnTo>
                  <a:pt x="520091" y="149460"/>
                </a:lnTo>
                <a:lnTo>
                  <a:pt x="521795" y="150777"/>
                </a:lnTo>
                <a:lnTo>
                  <a:pt x="549086" y="186080"/>
                </a:lnTo>
                <a:lnTo>
                  <a:pt x="566691" y="227716"/>
                </a:lnTo>
                <a:lnTo>
                  <a:pt x="572932" y="274011"/>
                </a:lnTo>
                <a:lnTo>
                  <a:pt x="567551" y="317022"/>
                </a:lnTo>
                <a:lnTo>
                  <a:pt x="552301" y="356133"/>
                </a:lnTo>
                <a:lnTo>
                  <a:pt x="528520" y="390022"/>
                </a:lnTo>
                <a:lnTo>
                  <a:pt x="518850" y="398561"/>
                </a:lnTo>
                <a:close/>
              </a:path>
              <a:path w="797560" h="797560">
                <a:moveTo>
                  <a:pt x="590137" y="747303"/>
                </a:moveTo>
                <a:lnTo>
                  <a:pt x="398561" y="747303"/>
                </a:lnTo>
                <a:lnTo>
                  <a:pt x="448725" y="743693"/>
                </a:lnTo>
                <a:lnTo>
                  <a:pt x="496684" y="733208"/>
                </a:lnTo>
                <a:lnTo>
                  <a:pt x="541947" y="716359"/>
                </a:lnTo>
                <a:lnTo>
                  <a:pt x="584018" y="693659"/>
                </a:lnTo>
                <a:lnTo>
                  <a:pt x="622403" y="665622"/>
                </a:lnTo>
                <a:lnTo>
                  <a:pt x="615200" y="615681"/>
                </a:lnTo>
                <a:lnTo>
                  <a:pt x="597620" y="569905"/>
                </a:lnTo>
                <a:lnTo>
                  <a:pt x="570934" y="529576"/>
                </a:lnTo>
                <a:lnTo>
                  <a:pt x="536413" y="495977"/>
                </a:lnTo>
                <a:lnTo>
                  <a:pt x="495330" y="470390"/>
                </a:lnTo>
                <a:lnTo>
                  <a:pt x="448955" y="454097"/>
                </a:lnTo>
                <a:lnTo>
                  <a:pt x="398561" y="448381"/>
                </a:lnTo>
                <a:lnTo>
                  <a:pt x="553933" y="448381"/>
                </a:lnTo>
                <a:lnTo>
                  <a:pt x="608207" y="496611"/>
                </a:lnTo>
                <a:lnTo>
                  <a:pt x="634624" y="533876"/>
                </a:lnTo>
                <a:lnTo>
                  <a:pt x="654611" y="575380"/>
                </a:lnTo>
                <a:lnTo>
                  <a:pt x="667441" y="620386"/>
                </a:lnTo>
                <a:lnTo>
                  <a:pt x="729019" y="620386"/>
                </a:lnTo>
                <a:lnTo>
                  <a:pt x="709449" y="647689"/>
                </a:lnTo>
                <a:lnTo>
                  <a:pt x="680251" y="680251"/>
                </a:lnTo>
                <a:lnTo>
                  <a:pt x="647689" y="709449"/>
                </a:lnTo>
                <a:lnTo>
                  <a:pt x="612065" y="734982"/>
                </a:lnTo>
                <a:lnTo>
                  <a:pt x="590137" y="747303"/>
                </a:lnTo>
                <a:close/>
              </a:path>
            </a:pathLst>
          </a:custGeom>
          <a:solidFill>
            <a:srgbClr val="6766FF"/>
          </a:solidFill>
        </p:spPr>
        <p:txBody>
          <a:bodyPr wrap="square" lIns="0" tIns="0" rIns="0" bIns="0" rtlCol="0"/>
          <a:lstStyle/>
          <a:p>
            <a:endParaRPr sz="1440"/>
          </a:p>
        </p:txBody>
      </p:sp>
      <p:sp>
        <p:nvSpPr>
          <p:cNvPr id="3" name="object 3"/>
          <p:cNvSpPr/>
          <p:nvPr/>
        </p:nvSpPr>
        <p:spPr>
          <a:xfrm>
            <a:off x="1147328" y="1795962"/>
            <a:ext cx="518668" cy="748792"/>
          </a:xfrm>
          <a:custGeom>
            <a:avLst/>
            <a:gdLst/>
            <a:ahLst/>
            <a:cxnLst/>
            <a:rect l="l" t="t" r="r" b="b"/>
            <a:pathLst>
              <a:path w="648335" h="935989">
                <a:moveTo>
                  <a:pt x="337756" y="573532"/>
                </a:moveTo>
                <a:lnTo>
                  <a:pt x="325666" y="561441"/>
                </a:lnTo>
                <a:lnTo>
                  <a:pt x="321970" y="561441"/>
                </a:lnTo>
                <a:lnTo>
                  <a:pt x="309880" y="573532"/>
                </a:lnTo>
                <a:lnTo>
                  <a:pt x="309880" y="577240"/>
                </a:lnTo>
                <a:lnTo>
                  <a:pt x="321970" y="589330"/>
                </a:lnTo>
                <a:lnTo>
                  <a:pt x="325666" y="589330"/>
                </a:lnTo>
                <a:lnTo>
                  <a:pt x="337756" y="577240"/>
                </a:lnTo>
                <a:lnTo>
                  <a:pt x="337756" y="575386"/>
                </a:lnTo>
                <a:lnTo>
                  <a:pt x="337756" y="573532"/>
                </a:lnTo>
                <a:close/>
              </a:path>
              <a:path w="648335" h="935989">
                <a:moveTo>
                  <a:pt x="337756" y="518439"/>
                </a:moveTo>
                <a:lnTo>
                  <a:pt x="325666" y="506349"/>
                </a:lnTo>
                <a:lnTo>
                  <a:pt x="321970" y="506349"/>
                </a:lnTo>
                <a:lnTo>
                  <a:pt x="309880" y="518439"/>
                </a:lnTo>
                <a:lnTo>
                  <a:pt x="309880" y="522135"/>
                </a:lnTo>
                <a:lnTo>
                  <a:pt x="321970" y="534225"/>
                </a:lnTo>
                <a:lnTo>
                  <a:pt x="325666" y="534225"/>
                </a:lnTo>
                <a:lnTo>
                  <a:pt x="337756" y="522135"/>
                </a:lnTo>
                <a:lnTo>
                  <a:pt x="337756" y="520293"/>
                </a:lnTo>
                <a:lnTo>
                  <a:pt x="337756" y="518439"/>
                </a:lnTo>
                <a:close/>
              </a:path>
              <a:path w="648335" h="935989">
                <a:moveTo>
                  <a:pt x="509524" y="264934"/>
                </a:moveTo>
                <a:lnTo>
                  <a:pt x="494626" y="249237"/>
                </a:lnTo>
                <a:lnTo>
                  <a:pt x="491731" y="249707"/>
                </a:lnTo>
                <a:lnTo>
                  <a:pt x="489000" y="251167"/>
                </a:lnTo>
                <a:lnTo>
                  <a:pt x="452653" y="268554"/>
                </a:lnTo>
                <a:lnTo>
                  <a:pt x="419900" y="277482"/>
                </a:lnTo>
                <a:lnTo>
                  <a:pt x="381469" y="276034"/>
                </a:lnTo>
                <a:lnTo>
                  <a:pt x="328053" y="262318"/>
                </a:lnTo>
                <a:lnTo>
                  <a:pt x="307428" y="256654"/>
                </a:lnTo>
                <a:lnTo>
                  <a:pt x="286537" y="253022"/>
                </a:lnTo>
                <a:lnTo>
                  <a:pt x="265391" y="251421"/>
                </a:lnTo>
                <a:lnTo>
                  <a:pt x="244005" y="251841"/>
                </a:lnTo>
                <a:lnTo>
                  <a:pt x="222745" y="254279"/>
                </a:lnTo>
                <a:lnTo>
                  <a:pt x="181787" y="265099"/>
                </a:lnTo>
                <a:lnTo>
                  <a:pt x="153987" y="286981"/>
                </a:lnTo>
                <a:lnTo>
                  <a:pt x="154901" y="291122"/>
                </a:lnTo>
                <a:lnTo>
                  <a:pt x="222580" y="358394"/>
                </a:lnTo>
                <a:lnTo>
                  <a:pt x="265201" y="399072"/>
                </a:lnTo>
                <a:lnTo>
                  <a:pt x="284899" y="417347"/>
                </a:lnTo>
                <a:lnTo>
                  <a:pt x="291058" y="425615"/>
                </a:lnTo>
                <a:lnTo>
                  <a:pt x="295719" y="434530"/>
                </a:lnTo>
                <a:lnTo>
                  <a:pt x="298869" y="444080"/>
                </a:lnTo>
                <a:lnTo>
                  <a:pt x="300875" y="457098"/>
                </a:lnTo>
                <a:lnTo>
                  <a:pt x="301752" y="459778"/>
                </a:lnTo>
                <a:lnTo>
                  <a:pt x="321525" y="473887"/>
                </a:lnTo>
                <a:lnTo>
                  <a:pt x="324383" y="473671"/>
                </a:lnTo>
                <a:lnTo>
                  <a:pt x="327088" y="473938"/>
                </a:lnTo>
                <a:lnTo>
                  <a:pt x="346684" y="455155"/>
                </a:lnTo>
                <a:lnTo>
                  <a:pt x="349465" y="441909"/>
                </a:lnTo>
                <a:lnTo>
                  <a:pt x="371221" y="409321"/>
                </a:lnTo>
                <a:lnTo>
                  <a:pt x="458939" y="325628"/>
                </a:lnTo>
                <a:lnTo>
                  <a:pt x="473049" y="312623"/>
                </a:lnTo>
                <a:lnTo>
                  <a:pt x="482917" y="303123"/>
                </a:lnTo>
                <a:lnTo>
                  <a:pt x="491934" y="292925"/>
                </a:lnTo>
                <a:lnTo>
                  <a:pt x="500087" y="282041"/>
                </a:lnTo>
                <a:lnTo>
                  <a:pt x="507403" y="270459"/>
                </a:lnTo>
                <a:lnTo>
                  <a:pt x="508939" y="267792"/>
                </a:lnTo>
                <a:lnTo>
                  <a:pt x="509524" y="264934"/>
                </a:lnTo>
                <a:close/>
              </a:path>
              <a:path w="648335" h="935989">
                <a:moveTo>
                  <a:pt x="515759" y="804875"/>
                </a:moveTo>
                <a:lnTo>
                  <a:pt x="511302" y="766216"/>
                </a:lnTo>
                <a:lnTo>
                  <a:pt x="495935" y="722528"/>
                </a:lnTo>
                <a:lnTo>
                  <a:pt x="470560" y="683806"/>
                </a:lnTo>
                <a:lnTo>
                  <a:pt x="436664" y="652284"/>
                </a:lnTo>
                <a:lnTo>
                  <a:pt x="396189" y="629767"/>
                </a:lnTo>
                <a:lnTo>
                  <a:pt x="351510" y="617601"/>
                </a:lnTo>
                <a:lnTo>
                  <a:pt x="323761" y="615594"/>
                </a:lnTo>
                <a:lnTo>
                  <a:pt x="314477" y="615810"/>
                </a:lnTo>
                <a:lnTo>
                  <a:pt x="268846" y="623608"/>
                </a:lnTo>
                <a:lnTo>
                  <a:pt x="226402" y="642099"/>
                </a:lnTo>
                <a:lnTo>
                  <a:pt x="189611" y="670217"/>
                </a:lnTo>
                <a:lnTo>
                  <a:pt x="160604" y="706323"/>
                </a:lnTo>
                <a:lnTo>
                  <a:pt x="141097" y="748309"/>
                </a:lnTo>
                <a:lnTo>
                  <a:pt x="132207" y="793737"/>
                </a:lnTo>
                <a:lnTo>
                  <a:pt x="131762" y="803021"/>
                </a:lnTo>
                <a:lnTo>
                  <a:pt x="131762" y="802690"/>
                </a:lnTo>
                <a:lnTo>
                  <a:pt x="144030" y="816991"/>
                </a:lnTo>
                <a:lnTo>
                  <a:pt x="503669" y="816965"/>
                </a:lnTo>
                <a:lnTo>
                  <a:pt x="515416" y="806653"/>
                </a:lnTo>
                <a:lnTo>
                  <a:pt x="515759" y="804875"/>
                </a:lnTo>
                <a:close/>
              </a:path>
              <a:path w="648335" h="935989">
                <a:moveTo>
                  <a:pt x="647814" y="12090"/>
                </a:moveTo>
                <a:lnTo>
                  <a:pt x="635723" y="0"/>
                </a:lnTo>
                <a:lnTo>
                  <a:pt x="561936" y="0"/>
                </a:lnTo>
                <a:lnTo>
                  <a:pt x="561936" y="88214"/>
                </a:lnTo>
                <a:lnTo>
                  <a:pt x="561886" y="159486"/>
                </a:lnTo>
                <a:lnTo>
                  <a:pt x="557225" y="212750"/>
                </a:lnTo>
                <a:lnTo>
                  <a:pt x="544207" y="259308"/>
                </a:lnTo>
                <a:lnTo>
                  <a:pt x="522566" y="299326"/>
                </a:lnTo>
                <a:lnTo>
                  <a:pt x="492010" y="333590"/>
                </a:lnTo>
                <a:lnTo>
                  <a:pt x="477507" y="346722"/>
                </a:lnTo>
                <a:lnTo>
                  <a:pt x="402450" y="415455"/>
                </a:lnTo>
                <a:lnTo>
                  <a:pt x="378383" y="448462"/>
                </a:lnTo>
                <a:lnTo>
                  <a:pt x="373341" y="472554"/>
                </a:lnTo>
                <a:lnTo>
                  <a:pt x="374243" y="481012"/>
                </a:lnTo>
                <a:lnTo>
                  <a:pt x="391604" y="518972"/>
                </a:lnTo>
                <a:lnTo>
                  <a:pt x="403783" y="530656"/>
                </a:lnTo>
                <a:lnTo>
                  <a:pt x="491680" y="611187"/>
                </a:lnTo>
                <a:lnTo>
                  <a:pt x="522236" y="645439"/>
                </a:lnTo>
                <a:lnTo>
                  <a:pt x="543877" y="685457"/>
                </a:lnTo>
                <a:lnTo>
                  <a:pt x="556895" y="731977"/>
                </a:lnTo>
                <a:lnTo>
                  <a:pt x="561581" y="785507"/>
                </a:lnTo>
                <a:lnTo>
                  <a:pt x="561594" y="847305"/>
                </a:lnTo>
                <a:lnTo>
                  <a:pt x="85585" y="847305"/>
                </a:lnTo>
                <a:lnTo>
                  <a:pt x="85623" y="785507"/>
                </a:lnTo>
                <a:lnTo>
                  <a:pt x="90373" y="732015"/>
                </a:lnTo>
                <a:lnTo>
                  <a:pt x="103416" y="685469"/>
                </a:lnTo>
                <a:lnTo>
                  <a:pt x="125069" y="645439"/>
                </a:lnTo>
                <a:lnTo>
                  <a:pt x="155625" y="611187"/>
                </a:lnTo>
                <a:lnTo>
                  <a:pt x="243738" y="530771"/>
                </a:lnTo>
                <a:lnTo>
                  <a:pt x="250228" y="525170"/>
                </a:lnTo>
                <a:lnTo>
                  <a:pt x="256006" y="518985"/>
                </a:lnTo>
                <a:lnTo>
                  <a:pt x="273507" y="480733"/>
                </a:lnTo>
                <a:lnTo>
                  <a:pt x="274408" y="472224"/>
                </a:lnTo>
                <a:lnTo>
                  <a:pt x="273558" y="463956"/>
                </a:lnTo>
                <a:lnTo>
                  <a:pt x="256641" y="426872"/>
                </a:lnTo>
                <a:lnTo>
                  <a:pt x="244741" y="415455"/>
                </a:lnTo>
                <a:lnTo>
                  <a:pt x="155524" y="334035"/>
                </a:lnTo>
                <a:lnTo>
                  <a:pt x="125018" y="299783"/>
                </a:lnTo>
                <a:lnTo>
                  <a:pt x="103403" y="259765"/>
                </a:lnTo>
                <a:lnTo>
                  <a:pt x="90373" y="213245"/>
                </a:lnTo>
                <a:lnTo>
                  <a:pt x="85585" y="159486"/>
                </a:lnTo>
                <a:lnTo>
                  <a:pt x="85585" y="88214"/>
                </a:lnTo>
                <a:lnTo>
                  <a:pt x="561936" y="88214"/>
                </a:lnTo>
                <a:lnTo>
                  <a:pt x="561936" y="0"/>
                </a:lnTo>
                <a:lnTo>
                  <a:pt x="12141" y="0"/>
                </a:lnTo>
                <a:lnTo>
                  <a:pt x="10363" y="355"/>
                </a:lnTo>
                <a:lnTo>
                  <a:pt x="38" y="12090"/>
                </a:lnTo>
                <a:lnTo>
                  <a:pt x="50" y="76149"/>
                </a:lnTo>
                <a:lnTo>
                  <a:pt x="12141" y="88214"/>
                </a:lnTo>
                <a:lnTo>
                  <a:pt x="57708" y="88214"/>
                </a:lnTo>
                <a:lnTo>
                  <a:pt x="57759" y="159486"/>
                </a:lnTo>
                <a:lnTo>
                  <a:pt x="63157" y="218313"/>
                </a:lnTo>
                <a:lnTo>
                  <a:pt x="78105" y="270370"/>
                </a:lnTo>
                <a:lnTo>
                  <a:pt x="102641" y="315455"/>
                </a:lnTo>
                <a:lnTo>
                  <a:pt x="136893" y="353885"/>
                </a:lnTo>
                <a:lnTo>
                  <a:pt x="226123" y="435305"/>
                </a:lnTo>
                <a:lnTo>
                  <a:pt x="231978" y="439712"/>
                </a:lnTo>
                <a:lnTo>
                  <a:pt x="236677" y="445135"/>
                </a:lnTo>
                <a:lnTo>
                  <a:pt x="243725" y="458025"/>
                </a:lnTo>
                <a:lnTo>
                  <a:pt x="245757" y="464896"/>
                </a:lnTo>
                <a:lnTo>
                  <a:pt x="246303" y="472224"/>
                </a:lnTo>
                <a:lnTo>
                  <a:pt x="245579" y="479767"/>
                </a:lnTo>
                <a:lnTo>
                  <a:pt x="243344" y="486841"/>
                </a:lnTo>
                <a:lnTo>
                  <a:pt x="235851" y="499999"/>
                </a:lnTo>
                <a:lnTo>
                  <a:pt x="230898" y="505548"/>
                </a:lnTo>
                <a:lnTo>
                  <a:pt x="224777" y="510032"/>
                </a:lnTo>
                <a:lnTo>
                  <a:pt x="136664" y="590550"/>
                </a:lnTo>
                <a:lnTo>
                  <a:pt x="102438" y="628980"/>
                </a:lnTo>
                <a:lnTo>
                  <a:pt x="77939" y="674065"/>
                </a:lnTo>
                <a:lnTo>
                  <a:pt x="62992" y="726224"/>
                </a:lnTo>
                <a:lnTo>
                  <a:pt x="57505" y="785507"/>
                </a:lnTo>
                <a:lnTo>
                  <a:pt x="57480" y="847305"/>
                </a:lnTo>
                <a:lnTo>
                  <a:pt x="12103" y="847293"/>
                </a:lnTo>
                <a:lnTo>
                  <a:pt x="0" y="859701"/>
                </a:lnTo>
                <a:lnTo>
                  <a:pt x="38" y="923759"/>
                </a:lnTo>
                <a:lnTo>
                  <a:pt x="12141" y="935850"/>
                </a:lnTo>
                <a:lnTo>
                  <a:pt x="633539" y="935850"/>
                </a:lnTo>
                <a:lnTo>
                  <a:pt x="635444" y="935901"/>
                </a:lnTo>
                <a:lnTo>
                  <a:pt x="647814" y="923759"/>
                </a:lnTo>
                <a:lnTo>
                  <a:pt x="647814" y="859701"/>
                </a:lnTo>
                <a:lnTo>
                  <a:pt x="635723" y="847636"/>
                </a:lnTo>
                <a:lnTo>
                  <a:pt x="589826" y="847636"/>
                </a:lnTo>
                <a:lnTo>
                  <a:pt x="589826" y="847305"/>
                </a:lnTo>
                <a:lnTo>
                  <a:pt x="589826" y="785507"/>
                </a:lnTo>
                <a:lnTo>
                  <a:pt x="584377" y="726122"/>
                </a:lnTo>
                <a:lnTo>
                  <a:pt x="569493" y="674090"/>
                </a:lnTo>
                <a:lnTo>
                  <a:pt x="544982" y="628992"/>
                </a:lnTo>
                <a:lnTo>
                  <a:pt x="510743" y="590550"/>
                </a:lnTo>
                <a:lnTo>
                  <a:pt x="422529" y="509917"/>
                </a:lnTo>
                <a:lnTo>
                  <a:pt x="416458" y="505485"/>
                </a:lnTo>
                <a:lnTo>
                  <a:pt x="411581" y="500024"/>
                </a:lnTo>
                <a:lnTo>
                  <a:pt x="404139" y="486930"/>
                </a:lnTo>
                <a:lnTo>
                  <a:pt x="401929" y="479920"/>
                </a:lnTo>
                <a:lnTo>
                  <a:pt x="401231" y="472554"/>
                </a:lnTo>
                <a:lnTo>
                  <a:pt x="401243" y="472224"/>
                </a:lnTo>
                <a:lnTo>
                  <a:pt x="421627" y="435635"/>
                </a:lnTo>
                <a:lnTo>
                  <a:pt x="437692" y="420979"/>
                </a:lnTo>
                <a:lnTo>
                  <a:pt x="510743" y="354444"/>
                </a:lnTo>
                <a:lnTo>
                  <a:pt x="544982" y="315950"/>
                </a:lnTo>
                <a:lnTo>
                  <a:pt x="569480" y="270802"/>
                </a:lnTo>
                <a:lnTo>
                  <a:pt x="584377" y="218668"/>
                </a:lnTo>
                <a:lnTo>
                  <a:pt x="589788" y="159486"/>
                </a:lnTo>
                <a:lnTo>
                  <a:pt x="589826" y="88214"/>
                </a:lnTo>
                <a:lnTo>
                  <a:pt x="633539" y="88214"/>
                </a:lnTo>
                <a:lnTo>
                  <a:pt x="647814" y="76149"/>
                </a:lnTo>
                <a:lnTo>
                  <a:pt x="647814" y="12090"/>
                </a:lnTo>
                <a:close/>
              </a:path>
            </a:pathLst>
          </a:custGeom>
          <a:solidFill>
            <a:srgbClr val="F6669A"/>
          </a:solidFill>
        </p:spPr>
        <p:txBody>
          <a:bodyPr wrap="square" lIns="0" tIns="0" rIns="0" bIns="0" rtlCol="0"/>
          <a:lstStyle/>
          <a:p>
            <a:endParaRPr sz="1440"/>
          </a:p>
        </p:txBody>
      </p:sp>
      <p:sp>
        <p:nvSpPr>
          <p:cNvPr id="4" name="object 4"/>
          <p:cNvSpPr txBox="1"/>
          <p:nvPr/>
        </p:nvSpPr>
        <p:spPr>
          <a:xfrm>
            <a:off x="1976688" y="1934754"/>
            <a:ext cx="11121135" cy="5617628"/>
          </a:xfrm>
          <a:prstGeom prst="rect">
            <a:avLst/>
          </a:prstGeom>
        </p:spPr>
        <p:txBody>
          <a:bodyPr vert="horz" wrap="square" lIns="0" tIns="13716" rIns="0" bIns="0" rtlCol="0">
            <a:spAutoFit/>
          </a:bodyPr>
          <a:lstStyle/>
          <a:p>
            <a:pPr marL="10160">
              <a:spcBef>
                <a:spcPts val="108"/>
              </a:spcBef>
            </a:pPr>
            <a:r>
              <a:rPr sz="2800" spc="220" dirty="0">
                <a:latin typeface="Tahoma"/>
                <a:cs typeface="Tahoma"/>
              </a:rPr>
              <a:t>Already</a:t>
            </a:r>
            <a:r>
              <a:rPr sz="2800" spc="-148" dirty="0">
                <a:latin typeface="Tahoma"/>
                <a:cs typeface="Tahoma"/>
              </a:rPr>
              <a:t> </a:t>
            </a:r>
            <a:r>
              <a:rPr sz="2800" spc="208" dirty="0">
                <a:latin typeface="Tahoma"/>
                <a:cs typeface="Tahoma"/>
              </a:rPr>
              <a:t>tested</a:t>
            </a:r>
            <a:r>
              <a:rPr sz="2800" spc="-148" dirty="0">
                <a:latin typeface="Tahoma"/>
                <a:cs typeface="Tahoma"/>
              </a:rPr>
              <a:t> </a:t>
            </a:r>
            <a:r>
              <a:rPr sz="2800" spc="276" dirty="0">
                <a:latin typeface="Tahoma"/>
                <a:cs typeface="Tahoma"/>
              </a:rPr>
              <a:t>on</a:t>
            </a:r>
            <a:r>
              <a:rPr sz="2800" spc="-144" dirty="0">
                <a:latin typeface="Tahoma"/>
                <a:cs typeface="Tahoma"/>
              </a:rPr>
              <a:t> </a:t>
            </a:r>
            <a:r>
              <a:rPr sz="2800" spc="163" dirty="0">
                <a:latin typeface="Tahoma"/>
                <a:cs typeface="Tahoma"/>
              </a:rPr>
              <a:t>4</a:t>
            </a:r>
            <a:r>
              <a:rPr sz="2800" spc="-148" dirty="0">
                <a:latin typeface="Tahoma"/>
                <a:cs typeface="Tahoma"/>
              </a:rPr>
              <a:t> </a:t>
            </a:r>
            <a:r>
              <a:rPr sz="2800" spc="183" dirty="0">
                <a:latin typeface="Tahoma"/>
                <a:cs typeface="Tahoma"/>
              </a:rPr>
              <a:t>different</a:t>
            </a:r>
            <a:r>
              <a:rPr sz="2800" spc="-144" dirty="0">
                <a:latin typeface="Tahoma"/>
                <a:cs typeface="Tahoma"/>
              </a:rPr>
              <a:t> </a:t>
            </a:r>
            <a:r>
              <a:rPr sz="2800" spc="196" dirty="0">
                <a:latin typeface="Tahoma"/>
                <a:cs typeface="Tahoma"/>
              </a:rPr>
              <a:t>field</a:t>
            </a:r>
            <a:r>
              <a:rPr sz="2800" spc="-148" dirty="0">
                <a:latin typeface="Tahoma"/>
                <a:cs typeface="Tahoma"/>
              </a:rPr>
              <a:t> </a:t>
            </a:r>
            <a:r>
              <a:rPr sz="2800" spc="240" dirty="0">
                <a:latin typeface="Tahoma"/>
                <a:cs typeface="Tahoma"/>
              </a:rPr>
              <a:t>conditions</a:t>
            </a:r>
            <a:r>
              <a:rPr sz="2800" spc="-148" dirty="0">
                <a:latin typeface="Tahoma"/>
                <a:cs typeface="Tahoma"/>
              </a:rPr>
              <a:t> </a:t>
            </a:r>
            <a:r>
              <a:rPr sz="2800" spc="140" dirty="0">
                <a:latin typeface="Tahoma"/>
                <a:cs typeface="Tahoma"/>
              </a:rPr>
              <a:t>for</a:t>
            </a:r>
            <a:r>
              <a:rPr sz="2800" spc="-144" dirty="0">
                <a:latin typeface="Tahoma"/>
                <a:cs typeface="Tahoma"/>
              </a:rPr>
              <a:t> </a:t>
            </a:r>
            <a:r>
              <a:rPr sz="2800" spc="220" dirty="0">
                <a:latin typeface="Tahoma"/>
                <a:cs typeface="Tahoma"/>
              </a:rPr>
              <a:t>accuracy</a:t>
            </a:r>
            <a:endParaRPr sz="2800" dirty="0">
              <a:latin typeface="Tahoma"/>
              <a:cs typeface="Tahoma"/>
            </a:endParaRPr>
          </a:p>
          <a:p>
            <a:pPr>
              <a:spcBef>
                <a:spcPts val="28"/>
              </a:spcBef>
            </a:pPr>
            <a:endParaRPr sz="4040" dirty="0">
              <a:latin typeface="Tahoma"/>
              <a:cs typeface="Tahoma"/>
            </a:endParaRPr>
          </a:p>
          <a:p>
            <a:pPr marL="10160" marR="4064">
              <a:lnSpc>
                <a:spcPct val="141500"/>
              </a:lnSpc>
              <a:spcBef>
                <a:spcPts val="4"/>
              </a:spcBef>
            </a:pPr>
            <a:r>
              <a:rPr sz="2720" spc="168" dirty="0">
                <a:latin typeface="Tahoma"/>
                <a:cs typeface="Tahoma"/>
              </a:rPr>
              <a:t>Very</a:t>
            </a:r>
            <a:r>
              <a:rPr sz="2720" spc="-144" dirty="0">
                <a:latin typeface="Tahoma"/>
                <a:cs typeface="Tahoma"/>
              </a:rPr>
              <a:t> </a:t>
            </a:r>
            <a:r>
              <a:rPr sz="2720" spc="216" dirty="0">
                <a:latin typeface="Tahoma"/>
                <a:cs typeface="Tahoma"/>
              </a:rPr>
              <a:t>soon</a:t>
            </a:r>
            <a:r>
              <a:rPr sz="2720" spc="-140" dirty="0">
                <a:latin typeface="Tahoma"/>
                <a:cs typeface="Tahoma"/>
              </a:rPr>
              <a:t> </a:t>
            </a:r>
            <a:r>
              <a:rPr sz="2720" spc="272" dirty="0">
                <a:latin typeface="Tahoma"/>
                <a:cs typeface="Tahoma"/>
              </a:rPr>
              <a:t>deployment</a:t>
            </a:r>
            <a:r>
              <a:rPr sz="2720" spc="-144" dirty="0">
                <a:latin typeface="Tahoma"/>
                <a:cs typeface="Tahoma"/>
              </a:rPr>
              <a:t> </a:t>
            </a:r>
            <a:r>
              <a:rPr sz="2720" spc="232" dirty="0">
                <a:latin typeface="Tahoma"/>
                <a:cs typeface="Tahoma"/>
              </a:rPr>
              <a:t>in</a:t>
            </a:r>
            <a:r>
              <a:rPr sz="2720" spc="-140" dirty="0">
                <a:latin typeface="Tahoma"/>
                <a:cs typeface="Tahoma"/>
              </a:rPr>
              <a:t> </a:t>
            </a:r>
            <a:r>
              <a:rPr sz="2720" b="1" spc="192" dirty="0">
                <a:latin typeface="Tahoma"/>
                <a:cs typeface="Tahoma"/>
              </a:rPr>
              <a:t>Surat</a:t>
            </a:r>
            <a:r>
              <a:rPr sz="2720" b="1" spc="-144" dirty="0">
                <a:latin typeface="Tahoma"/>
                <a:cs typeface="Tahoma"/>
              </a:rPr>
              <a:t> </a:t>
            </a:r>
            <a:r>
              <a:rPr sz="2720" b="1" spc="188" dirty="0">
                <a:latin typeface="Tahoma"/>
                <a:cs typeface="Tahoma"/>
              </a:rPr>
              <a:t>City</a:t>
            </a:r>
            <a:r>
              <a:rPr sz="2720" b="1" spc="-140" dirty="0">
                <a:latin typeface="Tahoma"/>
                <a:cs typeface="Tahoma"/>
              </a:rPr>
              <a:t> </a:t>
            </a:r>
            <a:r>
              <a:rPr sz="2720" b="1" spc="132" dirty="0">
                <a:latin typeface="Tahoma"/>
                <a:cs typeface="Tahoma"/>
              </a:rPr>
              <a:t>as</a:t>
            </a:r>
            <a:r>
              <a:rPr sz="2720" b="1" spc="-144" dirty="0">
                <a:latin typeface="Tahoma"/>
                <a:cs typeface="Tahoma"/>
              </a:rPr>
              <a:t> </a:t>
            </a:r>
            <a:r>
              <a:rPr sz="2720" b="1" spc="183" dirty="0">
                <a:latin typeface="Tahoma"/>
                <a:cs typeface="Tahoma"/>
              </a:rPr>
              <a:t>a</a:t>
            </a:r>
            <a:r>
              <a:rPr sz="2720" b="1" spc="-140" dirty="0">
                <a:latin typeface="Tahoma"/>
                <a:cs typeface="Tahoma"/>
              </a:rPr>
              <a:t> </a:t>
            </a:r>
            <a:r>
              <a:rPr sz="2720" b="1" spc="228" dirty="0">
                <a:latin typeface="Tahoma"/>
                <a:cs typeface="Tahoma"/>
              </a:rPr>
              <a:t>Pilot</a:t>
            </a:r>
            <a:r>
              <a:rPr sz="2720" b="1" spc="-144" dirty="0">
                <a:latin typeface="Tahoma"/>
                <a:cs typeface="Tahoma"/>
              </a:rPr>
              <a:t> </a:t>
            </a:r>
            <a:r>
              <a:rPr sz="2720" b="1" spc="200" dirty="0">
                <a:latin typeface="Tahoma"/>
                <a:cs typeface="Tahoma"/>
              </a:rPr>
              <a:t>Project</a:t>
            </a:r>
            <a:r>
              <a:rPr sz="2720" spc="-140" dirty="0">
                <a:latin typeface="Tahoma"/>
                <a:cs typeface="Tahoma"/>
              </a:rPr>
              <a:t> </a:t>
            </a:r>
            <a:r>
              <a:rPr sz="2720" spc="140" dirty="0">
                <a:latin typeface="Tahoma"/>
                <a:cs typeface="Tahoma"/>
              </a:rPr>
              <a:t>for</a:t>
            </a:r>
            <a:r>
              <a:rPr sz="2720" spc="-144" dirty="0">
                <a:latin typeface="Tahoma"/>
                <a:cs typeface="Tahoma"/>
              </a:rPr>
              <a:t> </a:t>
            </a:r>
            <a:r>
              <a:rPr sz="2720" spc="203" dirty="0">
                <a:latin typeface="Tahoma"/>
                <a:cs typeface="Tahoma"/>
              </a:rPr>
              <a:t>Proof</a:t>
            </a:r>
            <a:r>
              <a:rPr sz="2720" spc="-140" dirty="0">
                <a:latin typeface="Tahoma"/>
                <a:cs typeface="Tahoma"/>
              </a:rPr>
              <a:t> </a:t>
            </a:r>
            <a:r>
              <a:rPr sz="2720" spc="160" dirty="0">
                <a:latin typeface="Tahoma"/>
                <a:cs typeface="Tahoma"/>
              </a:rPr>
              <a:t>of </a:t>
            </a:r>
            <a:r>
              <a:rPr sz="2720" spc="-840" dirty="0">
                <a:latin typeface="Tahoma"/>
                <a:cs typeface="Tahoma"/>
              </a:rPr>
              <a:t> </a:t>
            </a:r>
            <a:r>
              <a:rPr sz="2720" spc="208" dirty="0">
                <a:latin typeface="Tahoma"/>
                <a:cs typeface="Tahoma"/>
              </a:rPr>
              <a:t>Concept.</a:t>
            </a:r>
            <a:endParaRPr sz="2720" dirty="0">
              <a:latin typeface="Tahoma"/>
              <a:cs typeface="Tahoma"/>
            </a:endParaRPr>
          </a:p>
          <a:p>
            <a:pPr>
              <a:spcBef>
                <a:spcPts val="8"/>
              </a:spcBef>
            </a:pPr>
            <a:endParaRPr sz="3600" dirty="0">
              <a:latin typeface="Tahoma"/>
              <a:cs typeface="Tahoma"/>
            </a:endParaRPr>
          </a:p>
          <a:p>
            <a:pPr marL="10160" marR="721868">
              <a:lnSpc>
                <a:spcPct val="140400"/>
              </a:lnSpc>
            </a:pPr>
            <a:r>
              <a:rPr sz="2600" b="1" spc="-4" dirty="0">
                <a:latin typeface="Tahoma"/>
                <a:cs typeface="Tahoma"/>
              </a:rPr>
              <a:t>International</a:t>
            </a:r>
            <a:r>
              <a:rPr sz="2600" b="1" spc="-152" dirty="0">
                <a:latin typeface="Tahoma"/>
                <a:cs typeface="Tahoma"/>
              </a:rPr>
              <a:t> </a:t>
            </a:r>
            <a:r>
              <a:rPr sz="2600" b="1" spc="32" dirty="0">
                <a:latin typeface="Tahoma"/>
                <a:cs typeface="Tahoma"/>
              </a:rPr>
              <a:t>Collaborations</a:t>
            </a:r>
            <a:r>
              <a:rPr sz="2600" b="1" spc="-76" dirty="0">
                <a:latin typeface="Tahoma"/>
                <a:cs typeface="Tahoma"/>
              </a:rPr>
              <a:t> </a:t>
            </a:r>
            <a:r>
              <a:rPr sz="2600" spc="128" dirty="0">
                <a:latin typeface="Tahoma"/>
                <a:cs typeface="Tahoma"/>
              </a:rPr>
              <a:t>(Currently</a:t>
            </a:r>
            <a:r>
              <a:rPr sz="2600" spc="-128" dirty="0">
                <a:latin typeface="Tahoma"/>
                <a:cs typeface="Tahoma"/>
              </a:rPr>
              <a:t> </a:t>
            </a:r>
            <a:r>
              <a:rPr sz="2600" spc="216" dirty="0">
                <a:latin typeface="Tahoma"/>
                <a:cs typeface="Tahoma"/>
              </a:rPr>
              <a:t>working</a:t>
            </a:r>
            <a:r>
              <a:rPr sz="2600" spc="-128" dirty="0">
                <a:latin typeface="Tahoma"/>
                <a:cs typeface="Tahoma"/>
              </a:rPr>
              <a:t> </a:t>
            </a:r>
            <a:r>
              <a:rPr sz="2600" spc="244" dirty="0">
                <a:latin typeface="Tahoma"/>
                <a:cs typeface="Tahoma"/>
              </a:rPr>
              <a:t>with</a:t>
            </a:r>
            <a:r>
              <a:rPr sz="2600" spc="-128" dirty="0">
                <a:latin typeface="Tahoma"/>
                <a:cs typeface="Tahoma"/>
              </a:rPr>
              <a:t> </a:t>
            </a:r>
            <a:r>
              <a:rPr sz="2600" spc="180" dirty="0">
                <a:latin typeface="Tahoma"/>
                <a:cs typeface="Tahoma"/>
              </a:rPr>
              <a:t>Technical </a:t>
            </a:r>
            <a:r>
              <a:rPr sz="2600" spc="-800" dirty="0">
                <a:latin typeface="Tahoma"/>
                <a:cs typeface="Tahoma"/>
              </a:rPr>
              <a:t> </a:t>
            </a:r>
            <a:r>
              <a:rPr sz="2600" spc="140" dirty="0">
                <a:latin typeface="Tahoma"/>
                <a:cs typeface="Tahoma"/>
              </a:rPr>
              <a:t>University</a:t>
            </a:r>
            <a:r>
              <a:rPr sz="2600" spc="-148" dirty="0">
                <a:latin typeface="Tahoma"/>
                <a:cs typeface="Tahoma"/>
              </a:rPr>
              <a:t> </a:t>
            </a:r>
            <a:r>
              <a:rPr sz="2600" spc="132" dirty="0">
                <a:latin typeface="Tahoma"/>
                <a:cs typeface="Tahoma"/>
              </a:rPr>
              <a:t>of</a:t>
            </a:r>
            <a:r>
              <a:rPr sz="2600" spc="-144" dirty="0">
                <a:latin typeface="Tahoma"/>
                <a:cs typeface="Tahoma"/>
              </a:rPr>
              <a:t> </a:t>
            </a:r>
            <a:r>
              <a:rPr sz="2600" spc="188" dirty="0">
                <a:latin typeface="Tahoma"/>
                <a:cs typeface="Tahoma"/>
              </a:rPr>
              <a:t>Munich,</a:t>
            </a:r>
            <a:r>
              <a:rPr sz="2600" spc="-144" dirty="0">
                <a:latin typeface="Tahoma"/>
                <a:cs typeface="Tahoma"/>
              </a:rPr>
              <a:t> </a:t>
            </a:r>
            <a:r>
              <a:rPr sz="2600" spc="168" dirty="0">
                <a:latin typeface="Tahoma"/>
                <a:cs typeface="Tahoma"/>
              </a:rPr>
              <a:t>Germany)</a:t>
            </a:r>
            <a:endParaRPr sz="2600" dirty="0">
              <a:latin typeface="Tahoma"/>
              <a:cs typeface="Tahoma"/>
            </a:endParaRPr>
          </a:p>
          <a:p>
            <a:pPr>
              <a:spcBef>
                <a:spcPts val="8"/>
              </a:spcBef>
            </a:pPr>
            <a:endParaRPr sz="3320" dirty="0">
              <a:latin typeface="Tahoma"/>
              <a:cs typeface="Tahoma"/>
            </a:endParaRPr>
          </a:p>
          <a:p>
            <a:pPr marL="10160" marR="224028">
              <a:lnSpc>
                <a:spcPct val="142400"/>
              </a:lnSpc>
            </a:pPr>
            <a:r>
              <a:rPr sz="2880" b="1" spc="8" dirty="0">
                <a:solidFill>
                  <a:srgbClr val="001C3F"/>
                </a:solidFill>
                <a:latin typeface="Tahoma"/>
                <a:cs typeface="Tahoma"/>
              </a:rPr>
              <a:t>4</a:t>
            </a:r>
            <a:r>
              <a:rPr sz="2880" b="1" spc="-172" dirty="0">
                <a:solidFill>
                  <a:srgbClr val="001C3F"/>
                </a:solidFill>
                <a:latin typeface="Tahoma"/>
                <a:cs typeface="Tahoma"/>
              </a:rPr>
              <a:t> </a:t>
            </a:r>
            <a:r>
              <a:rPr sz="2880" spc="216" dirty="0">
                <a:solidFill>
                  <a:srgbClr val="001C3F"/>
                </a:solidFill>
                <a:latin typeface="Tahoma"/>
                <a:cs typeface="Tahoma"/>
              </a:rPr>
              <a:t>Research</a:t>
            </a:r>
            <a:r>
              <a:rPr sz="2880" spc="-152" dirty="0">
                <a:solidFill>
                  <a:srgbClr val="001C3F"/>
                </a:solidFill>
                <a:latin typeface="Tahoma"/>
                <a:cs typeface="Tahoma"/>
              </a:rPr>
              <a:t> </a:t>
            </a:r>
            <a:r>
              <a:rPr sz="2880" spc="220" dirty="0">
                <a:solidFill>
                  <a:srgbClr val="001C3F"/>
                </a:solidFill>
                <a:latin typeface="Tahoma"/>
                <a:cs typeface="Tahoma"/>
              </a:rPr>
              <a:t>Papers</a:t>
            </a:r>
            <a:r>
              <a:rPr sz="2880" spc="-152" dirty="0">
                <a:solidFill>
                  <a:srgbClr val="001C3F"/>
                </a:solidFill>
                <a:latin typeface="Tahoma"/>
                <a:cs typeface="Tahoma"/>
              </a:rPr>
              <a:t> </a:t>
            </a:r>
            <a:r>
              <a:rPr sz="2880" spc="260" dirty="0">
                <a:solidFill>
                  <a:srgbClr val="001C3F"/>
                </a:solidFill>
                <a:latin typeface="Tahoma"/>
                <a:cs typeface="Tahoma"/>
              </a:rPr>
              <a:t>under</a:t>
            </a:r>
            <a:r>
              <a:rPr sz="2880" spc="-148" dirty="0">
                <a:solidFill>
                  <a:srgbClr val="001C3F"/>
                </a:solidFill>
                <a:latin typeface="Tahoma"/>
                <a:cs typeface="Tahoma"/>
              </a:rPr>
              <a:t> </a:t>
            </a:r>
            <a:r>
              <a:rPr sz="2880" spc="200" dirty="0">
                <a:solidFill>
                  <a:srgbClr val="001C3F"/>
                </a:solidFill>
                <a:latin typeface="Tahoma"/>
                <a:cs typeface="Tahoma"/>
              </a:rPr>
              <a:t>review</a:t>
            </a:r>
            <a:r>
              <a:rPr sz="2880" spc="-152" dirty="0">
                <a:solidFill>
                  <a:srgbClr val="001C3F"/>
                </a:solidFill>
                <a:latin typeface="Tahoma"/>
                <a:cs typeface="Tahoma"/>
              </a:rPr>
              <a:t> </a:t>
            </a:r>
            <a:r>
              <a:rPr sz="2880" spc="236" dirty="0">
                <a:solidFill>
                  <a:srgbClr val="001C3F"/>
                </a:solidFill>
                <a:latin typeface="Tahoma"/>
                <a:cs typeface="Tahoma"/>
              </a:rPr>
              <a:t>to</a:t>
            </a:r>
            <a:r>
              <a:rPr sz="2880" spc="-152" dirty="0">
                <a:solidFill>
                  <a:srgbClr val="001C3F"/>
                </a:solidFill>
                <a:latin typeface="Tahoma"/>
                <a:cs typeface="Tahoma"/>
              </a:rPr>
              <a:t> </a:t>
            </a:r>
            <a:r>
              <a:rPr sz="2880" spc="288" dirty="0">
                <a:solidFill>
                  <a:srgbClr val="001C3F"/>
                </a:solidFill>
                <a:latin typeface="Tahoma"/>
                <a:cs typeface="Tahoma"/>
              </a:rPr>
              <a:t>be</a:t>
            </a:r>
            <a:r>
              <a:rPr sz="2880" spc="-152" dirty="0">
                <a:solidFill>
                  <a:srgbClr val="001C3F"/>
                </a:solidFill>
                <a:latin typeface="Tahoma"/>
                <a:cs typeface="Tahoma"/>
              </a:rPr>
              <a:t> </a:t>
            </a:r>
            <a:r>
              <a:rPr sz="2880" spc="272" dirty="0">
                <a:solidFill>
                  <a:srgbClr val="001C3F"/>
                </a:solidFill>
                <a:latin typeface="Tahoma"/>
                <a:cs typeface="Tahoma"/>
              </a:rPr>
              <a:t>published</a:t>
            </a:r>
            <a:r>
              <a:rPr sz="2880" spc="-148" dirty="0">
                <a:solidFill>
                  <a:srgbClr val="001C3F"/>
                </a:solidFill>
                <a:latin typeface="Tahoma"/>
                <a:cs typeface="Tahoma"/>
              </a:rPr>
              <a:t> </a:t>
            </a:r>
            <a:r>
              <a:rPr sz="2880" spc="203" dirty="0">
                <a:solidFill>
                  <a:srgbClr val="001C3F"/>
                </a:solidFill>
                <a:latin typeface="Tahoma"/>
                <a:cs typeface="Tahoma"/>
              </a:rPr>
              <a:t>at</a:t>
            </a:r>
            <a:r>
              <a:rPr sz="2880" spc="-152" dirty="0">
                <a:solidFill>
                  <a:srgbClr val="001C3F"/>
                </a:solidFill>
                <a:latin typeface="Tahoma"/>
                <a:cs typeface="Tahoma"/>
              </a:rPr>
              <a:t> </a:t>
            </a:r>
            <a:r>
              <a:rPr sz="2880" spc="256" dirty="0">
                <a:solidFill>
                  <a:srgbClr val="001C3F"/>
                </a:solidFill>
                <a:latin typeface="Tahoma"/>
                <a:cs typeface="Tahoma"/>
              </a:rPr>
              <a:t>reputed </a:t>
            </a:r>
            <a:r>
              <a:rPr sz="2880" spc="-888" dirty="0">
                <a:solidFill>
                  <a:srgbClr val="001C3F"/>
                </a:solidFill>
                <a:latin typeface="Tahoma"/>
                <a:cs typeface="Tahoma"/>
              </a:rPr>
              <a:t> </a:t>
            </a:r>
            <a:r>
              <a:rPr sz="2880" spc="183" dirty="0">
                <a:solidFill>
                  <a:srgbClr val="001C3F"/>
                </a:solidFill>
                <a:latin typeface="Tahoma"/>
                <a:cs typeface="Tahoma"/>
              </a:rPr>
              <a:t>journals</a:t>
            </a:r>
            <a:endParaRPr sz="2880" dirty="0">
              <a:latin typeface="Tahoma"/>
              <a:cs typeface="Tahoma"/>
            </a:endParaRPr>
          </a:p>
        </p:txBody>
      </p:sp>
      <p:sp>
        <p:nvSpPr>
          <p:cNvPr id="5" name="object 5"/>
          <p:cNvSpPr/>
          <p:nvPr/>
        </p:nvSpPr>
        <p:spPr>
          <a:xfrm>
            <a:off x="0" y="6221"/>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p>
        </p:txBody>
      </p:sp>
      <p:pic>
        <p:nvPicPr>
          <p:cNvPr id="6" name="object 6"/>
          <p:cNvPicPr/>
          <p:nvPr/>
        </p:nvPicPr>
        <p:blipFill>
          <a:blip r:embed="rId2" cstate="print"/>
          <a:stretch>
            <a:fillRect/>
          </a:stretch>
        </p:blipFill>
        <p:spPr>
          <a:xfrm>
            <a:off x="877608" y="4695821"/>
            <a:ext cx="960119" cy="960119"/>
          </a:xfrm>
          <a:prstGeom prst="rect">
            <a:avLst/>
          </a:prstGeom>
        </p:spPr>
      </p:pic>
      <p:pic>
        <p:nvPicPr>
          <p:cNvPr id="7" name="object 7"/>
          <p:cNvPicPr/>
          <p:nvPr/>
        </p:nvPicPr>
        <p:blipFill>
          <a:blip r:embed="rId3" cstate="print"/>
          <a:stretch>
            <a:fillRect/>
          </a:stretch>
        </p:blipFill>
        <p:spPr>
          <a:xfrm>
            <a:off x="768311" y="6334572"/>
            <a:ext cx="1074419" cy="1074419"/>
          </a:xfrm>
          <a:prstGeom prst="rect">
            <a:avLst/>
          </a:prstGeom>
        </p:spPr>
      </p:pic>
      <p:sp>
        <p:nvSpPr>
          <p:cNvPr id="8" name="object 8"/>
          <p:cNvSpPr txBox="1">
            <a:spLocks noGrp="1"/>
          </p:cNvSpPr>
          <p:nvPr>
            <p:ph type="title"/>
          </p:nvPr>
        </p:nvSpPr>
        <p:spPr>
          <a:xfrm>
            <a:off x="294239" y="314016"/>
            <a:ext cx="8374063" cy="650434"/>
          </a:xfrm>
          <a:prstGeom prst="rect">
            <a:avLst/>
          </a:prstGeom>
        </p:spPr>
        <p:txBody>
          <a:bodyPr vert="horz" wrap="square" lIns="0" tIns="10160" rIns="0" bIns="0" rtlCol="0">
            <a:spAutoFit/>
          </a:bodyPr>
          <a:lstStyle/>
          <a:p>
            <a:pPr marL="10160">
              <a:spcBef>
                <a:spcPts val="80"/>
              </a:spcBef>
            </a:pPr>
            <a:r>
              <a:rPr sz="4000" b="1" spc="44" dirty="0">
                <a:solidFill>
                  <a:srgbClr val="FFFFFF"/>
                </a:solidFill>
              </a:rPr>
              <a:t>Proof</a:t>
            </a:r>
            <a:r>
              <a:rPr sz="4000" b="1" spc="-264" dirty="0">
                <a:solidFill>
                  <a:srgbClr val="FFFFFF"/>
                </a:solidFill>
              </a:rPr>
              <a:t> </a:t>
            </a:r>
            <a:r>
              <a:rPr sz="4000" b="1" spc="44" dirty="0">
                <a:solidFill>
                  <a:srgbClr val="FFFFFF"/>
                </a:solidFill>
              </a:rPr>
              <a:t>of</a:t>
            </a:r>
            <a:r>
              <a:rPr sz="4000" b="1" spc="-260" dirty="0">
                <a:solidFill>
                  <a:srgbClr val="FFFFFF"/>
                </a:solidFill>
              </a:rPr>
              <a:t> </a:t>
            </a:r>
            <a:r>
              <a:rPr sz="4000" b="1" spc="112" dirty="0">
                <a:solidFill>
                  <a:srgbClr val="FFFFFF"/>
                </a:solidFill>
              </a:rPr>
              <a:t>Concept</a:t>
            </a:r>
            <a:r>
              <a:rPr sz="4000" b="1" spc="-264" dirty="0">
                <a:solidFill>
                  <a:srgbClr val="FFFFFF"/>
                </a:solidFill>
              </a:rPr>
              <a:t> </a:t>
            </a:r>
            <a:r>
              <a:rPr sz="4000" b="1" spc="120" dirty="0">
                <a:solidFill>
                  <a:srgbClr val="FFFFFF"/>
                </a:solidFill>
              </a:rPr>
              <a:t>and</a:t>
            </a:r>
            <a:r>
              <a:rPr sz="4000" b="1" spc="-260" dirty="0">
                <a:solidFill>
                  <a:srgbClr val="FFFFFF"/>
                </a:solidFill>
              </a:rPr>
              <a:t> </a:t>
            </a:r>
            <a:r>
              <a:rPr sz="4000" b="1" spc="88" dirty="0">
                <a:solidFill>
                  <a:srgbClr val="FFFFFF"/>
                </a:solidFill>
              </a:rPr>
              <a:t>Validation</a:t>
            </a:r>
            <a:endParaRPr sz="4000" dirty="0"/>
          </a:p>
        </p:txBody>
      </p:sp>
      <p:pic>
        <p:nvPicPr>
          <p:cNvPr id="11" name="object 5">
            <a:extLst>
              <a:ext uri="{FF2B5EF4-FFF2-40B4-BE49-F238E27FC236}">
                <a16:creationId xmlns:a16="http://schemas.microsoft.com/office/drawing/2014/main" id="{B09452C3-3CF1-BBE1-BBD5-B217AE59C308}"/>
              </a:ext>
            </a:extLst>
          </p:cNvPr>
          <p:cNvPicPr/>
          <p:nvPr/>
        </p:nvPicPr>
        <p:blipFill>
          <a:blip r:embed="rId4" cstate="print"/>
          <a:stretch>
            <a:fillRect/>
          </a:stretch>
        </p:blipFill>
        <p:spPr>
          <a:xfrm>
            <a:off x="13459862" y="103179"/>
            <a:ext cx="876299" cy="10591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0">
            <a:extLst>
              <a:ext uri="{FF2B5EF4-FFF2-40B4-BE49-F238E27FC236}">
                <a16:creationId xmlns:a16="http://schemas.microsoft.com/office/drawing/2014/main" id="{97A8E0B2-C24C-F999-C1B7-3E5F9809866D}"/>
              </a:ext>
            </a:extLst>
          </p:cNvPr>
          <p:cNvSpPr/>
          <p:nvPr/>
        </p:nvSpPr>
        <p:spPr>
          <a:xfrm>
            <a:off x="7620" y="80865"/>
            <a:ext cx="14630400" cy="8229600"/>
          </a:xfrm>
          <a:prstGeom prst="rect">
            <a:avLst/>
          </a:prstGeom>
          <a:solidFill>
            <a:srgbClr val="D6F5EE"/>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26" name="Image 0" descr="preencoded.png">
            <a:extLst>
              <a:ext uri="{FF2B5EF4-FFF2-40B4-BE49-F238E27FC236}">
                <a16:creationId xmlns:a16="http://schemas.microsoft.com/office/drawing/2014/main" id="{D91EA7C2-2BFF-FEDF-94EC-C64E6088C0DB}"/>
              </a:ext>
            </a:extLst>
          </p:cNvPr>
          <p:cNvPicPr>
            <a:picLocks noChangeAspect="1"/>
          </p:cNvPicPr>
          <p:nvPr/>
        </p:nvPicPr>
        <p:blipFill>
          <a:blip r:embed="rId2"/>
          <a:stretch>
            <a:fillRect/>
          </a:stretch>
        </p:blipFill>
        <p:spPr>
          <a:xfrm>
            <a:off x="8843010" y="1265428"/>
            <a:ext cx="5779770" cy="7045037"/>
          </a:xfrm>
          <a:prstGeom prst="rect">
            <a:avLst/>
          </a:prstGeom>
        </p:spPr>
      </p:pic>
      <p:sp>
        <p:nvSpPr>
          <p:cNvPr id="28" name="Text 3">
            <a:extLst>
              <a:ext uri="{FF2B5EF4-FFF2-40B4-BE49-F238E27FC236}">
                <a16:creationId xmlns:a16="http://schemas.microsoft.com/office/drawing/2014/main" id="{0B7A2809-544D-61F2-6D52-FAFD1FD3E42C}"/>
              </a:ext>
            </a:extLst>
          </p:cNvPr>
          <p:cNvSpPr/>
          <p:nvPr/>
        </p:nvSpPr>
        <p:spPr>
          <a:xfrm>
            <a:off x="353853" y="1770588"/>
            <a:ext cx="7763828" cy="2143920"/>
          </a:xfrm>
          <a:prstGeom prst="rect">
            <a:avLst/>
          </a:prstGeom>
          <a:noFill/>
          <a:ln/>
        </p:spPr>
        <p:txBody>
          <a:bodyPr wrap="square" rtlCol="0" anchor="t"/>
          <a:lstStyle/>
          <a:p>
            <a:pPr>
              <a:lnSpc>
                <a:spcPct val="150000"/>
              </a:lnSpc>
            </a:pPr>
            <a:r>
              <a:rPr lang="en-US" dirty="0">
                <a:solidFill>
                  <a:srgbClr val="333F70"/>
                </a:solidFill>
                <a:latin typeface="Tahoma" panose="020B0604030504040204" pitchFamily="34" charset="0"/>
                <a:ea typeface="Tahoma" panose="020B0604030504040204" pitchFamily="34" charset="0"/>
                <a:cs typeface="Tahoma" panose="020B0604030504040204" pitchFamily="34" charset="0"/>
              </a:rPr>
              <a:t>Vehicle speed estimation is a critical component of intelligent transportation systems, enabling applications such as traffic management, surveillance, and road safety enhancement. This project aims to revolutionize speed estimation from video footage by harnessing the power of deep learning techniques. </a:t>
            </a:r>
          </a:p>
        </p:txBody>
      </p:sp>
      <p:sp>
        <p:nvSpPr>
          <p:cNvPr id="30" name="TextBox 29">
            <a:extLst>
              <a:ext uri="{FF2B5EF4-FFF2-40B4-BE49-F238E27FC236}">
                <a16:creationId xmlns:a16="http://schemas.microsoft.com/office/drawing/2014/main" id="{7A045EDC-97F3-FD57-AF99-89AABEEFA7FB}"/>
              </a:ext>
            </a:extLst>
          </p:cNvPr>
          <p:cNvSpPr txBox="1"/>
          <p:nvPr/>
        </p:nvSpPr>
        <p:spPr>
          <a:xfrm>
            <a:off x="353853" y="4590901"/>
            <a:ext cx="7763828" cy="2528834"/>
          </a:xfrm>
          <a:prstGeom prst="rect">
            <a:avLst/>
          </a:prstGeom>
          <a:noFill/>
        </p:spPr>
        <p:txBody>
          <a:bodyPr wrap="square" rtlCol="0">
            <a:spAutoFit/>
          </a:bodyPr>
          <a:lstStyle/>
          <a:p>
            <a:pPr>
              <a:lnSpc>
                <a:spcPct val="150000"/>
              </a:lnSpc>
            </a:pPr>
            <a:r>
              <a:rPr lang="en-US" dirty="0">
                <a:solidFill>
                  <a:srgbClr val="333F70"/>
                </a:solidFill>
                <a:latin typeface="Tahoma" panose="020B0604030504040204" pitchFamily="34" charset="0"/>
                <a:ea typeface="Tahoma" panose="020B0604030504040204" pitchFamily="34" charset="0"/>
                <a:cs typeface="Tahoma" panose="020B0604030504040204" pitchFamily="34" charset="0"/>
              </a:rPr>
              <a:t>By integrating the </a:t>
            </a:r>
            <a:r>
              <a:rPr lang="en-US" b="1" dirty="0">
                <a:solidFill>
                  <a:srgbClr val="333F70"/>
                </a:solidFill>
                <a:latin typeface="Tahoma" panose="020B0604030504040204" pitchFamily="34" charset="0"/>
                <a:ea typeface="Tahoma" panose="020B0604030504040204" pitchFamily="34" charset="0"/>
                <a:cs typeface="Tahoma" panose="020B0604030504040204" pitchFamily="34" charset="0"/>
              </a:rPr>
              <a:t>YOLO</a:t>
            </a:r>
            <a:r>
              <a:rPr lang="en-US" dirty="0">
                <a:solidFill>
                  <a:srgbClr val="333F70"/>
                </a:solidFill>
                <a:latin typeface="Tahoma" panose="020B0604030504040204" pitchFamily="34" charset="0"/>
                <a:ea typeface="Tahoma" panose="020B0604030504040204" pitchFamily="34" charset="0"/>
                <a:cs typeface="Tahoma" panose="020B0604030504040204" pitchFamily="34" charset="0"/>
              </a:rPr>
              <a:t> object detection model and the </a:t>
            </a:r>
            <a:r>
              <a:rPr lang="en-US" b="1" dirty="0">
                <a:solidFill>
                  <a:srgbClr val="333F70"/>
                </a:solidFill>
                <a:latin typeface="Tahoma" panose="020B0604030504040204" pitchFamily="34" charset="0"/>
                <a:ea typeface="Tahoma" panose="020B0604030504040204" pitchFamily="34" charset="0"/>
                <a:cs typeface="Tahoma" panose="020B0604030504040204" pitchFamily="34" charset="0"/>
              </a:rPr>
              <a:t>ByteTrack</a:t>
            </a:r>
            <a:r>
              <a:rPr lang="en-US" dirty="0">
                <a:solidFill>
                  <a:srgbClr val="333F70"/>
                </a:solidFill>
                <a:latin typeface="Tahoma" panose="020B0604030504040204" pitchFamily="34" charset="0"/>
                <a:ea typeface="Tahoma" panose="020B0604030504040204" pitchFamily="34" charset="0"/>
                <a:cs typeface="Tahoma" panose="020B0604030504040204" pitchFamily="34" charset="0"/>
              </a:rPr>
              <a:t> object tracking framework, the system can seamlessly detect, track, and calculate the speeds of vehicles in real-time, overcoming the limitations of traditional methods. The fusion of these cutting-edge technologies promises to transform the landscape of transportation management and road safety, contributing to a safer and more efficient future.</a:t>
            </a:r>
          </a:p>
        </p:txBody>
      </p:sp>
      <p:sp>
        <p:nvSpPr>
          <p:cNvPr id="31" name="object 5">
            <a:extLst>
              <a:ext uri="{FF2B5EF4-FFF2-40B4-BE49-F238E27FC236}">
                <a16:creationId xmlns:a16="http://schemas.microsoft.com/office/drawing/2014/main" id="{C377433D-CEFD-7C06-BDC0-CAAD27E12554}"/>
              </a:ext>
            </a:extLst>
          </p:cNvPr>
          <p:cNvSpPr/>
          <p:nvPr/>
        </p:nvSpPr>
        <p:spPr>
          <a:xfrm>
            <a:off x="-762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32" name="TextBox 31">
            <a:extLst>
              <a:ext uri="{FF2B5EF4-FFF2-40B4-BE49-F238E27FC236}">
                <a16:creationId xmlns:a16="http://schemas.microsoft.com/office/drawing/2014/main" id="{50BF31D5-5A5C-F4A9-74A3-A24E7718AE51}"/>
              </a:ext>
            </a:extLst>
          </p:cNvPr>
          <p:cNvSpPr txBox="1"/>
          <p:nvPr/>
        </p:nvSpPr>
        <p:spPr>
          <a:xfrm>
            <a:off x="294239" y="282950"/>
            <a:ext cx="6135136" cy="707886"/>
          </a:xfrm>
          <a:prstGeom prst="rect">
            <a:avLst/>
          </a:prstGeom>
          <a:noFill/>
        </p:spPr>
        <p:txBody>
          <a:bodyPr wrap="square" rtlCol="0">
            <a:spAutoFit/>
          </a:bodyPr>
          <a:lstStyle/>
          <a:p>
            <a:r>
              <a:rPr kumimoji="0" lang="en-US" sz="4000" b="1"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Introduction to Project</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7" name="object 5">
            <a:extLst>
              <a:ext uri="{FF2B5EF4-FFF2-40B4-BE49-F238E27FC236}">
                <a16:creationId xmlns:a16="http://schemas.microsoft.com/office/drawing/2014/main" id="{05D51BD9-6120-B3DD-2958-E6346A6DD1A5}"/>
              </a:ext>
            </a:extLst>
          </p:cNvPr>
          <p:cNvPicPr/>
          <p:nvPr/>
        </p:nvPicPr>
        <p:blipFill>
          <a:blip r:embed="rId3" cstate="print"/>
          <a:stretch>
            <a:fillRect/>
          </a:stretch>
        </p:blipFill>
        <p:spPr>
          <a:xfrm>
            <a:off x="13459862" y="103179"/>
            <a:ext cx="876299" cy="1059179"/>
          </a:xfrm>
          <a:prstGeom prst="rect">
            <a:avLst/>
          </a:prstGeom>
        </p:spPr>
      </p:pic>
    </p:spTree>
    <p:extLst>
      <p:ext uri="{BB962C8B-B14F-4D97-AF65-F5344CB8AC3E}">
        <p14:creationId xmlns:p14="http://schemas.microsoft.com/office/powerpoint/2010/main" val="2484346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FEB107B9-35A6-B0B0-A6C6-90EA20621A77}"/>
              </a:ext>
            </a:extLst>
          </p:cNvPr>
          <p:cNvSpPr/>
          <p:nvPr/>
        </p:nvSpPr>
        <p:spPr>
          <a:xfrm>
            <a:off x="0" y="493"/>
            <a:ext cx="14630400" cy="8229600"/>
          </a:xfrm>
          <a:prstGeom prst="rect">
            <a:avLst/>
          </a:prstGeom>
          <a:solidFill>
            <a:srgbClr val="D6F5EE"/>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7" name="Text 3">
            <a:extLst>
              <a:ext uri="{FF2B5EF4-FFF2-40B4-BE49-F238E27FC236}">
                <a16:creationId xmlns:a16="http://schemas.microsoft.com/office/drawing/2014/main" id="{D0379604-AF13-506C-C39C-C25CEAC17009}"/>
              </a:ext>
            </a:extLst>
          </p:cNvPr>
          <p:cNvSpPr/>
          <p:nvPr/>
        </p:nvSpPr>
        <p:spPr>
          <a:xfrm>
            <a:off x="5315717" y="1783033"/>
            <a:ext cx="2892623" cy="465405"/>
          </a:xfrm>
          <a:prstGeom prst="rect">
            <a:avLst/>
          </a:prstGeom>
          <a:noFill/>
          <a:ln/>
        </p:spPr>
        <p:txBody>
          <a:bodyPr wrap="none" rtlCol="0" anchor="t"/>
          <a:lstStyle/>
          <a:p>
            <a:pPr marL="342900" indent="-342900">
              <a:lnSpc>
                <a:spcPts val="2734"/>
              </a:lnSpc>
              <a:buFont typeface="Wingdings" pitchFamily="2" charset="2"/>
              <a:buChar char="q"/>
            </a:pPr>
            <a:r>
              <a:rPr lang="en-US" sz="2187" b="1" dirty="0">
                <a:solidFill>
                  <a:srgbClr val="333F70"/>
                </a:solidFill>
                <a:latin typeface="Tahoma" panose="020B0604030504040204" pitchFamily="34" charset="0"/>
                <a:ea typeface="Tahoma" panose="020B0604030504040204" pitchFamily="34" charset="0"/>
                <a:cs typeface="Tahoma" panose="020B0604030504040204" pitchFamily="34" charset="0"/>
              </a:rPr>
              <a:t>Manual Analysis</a:t>
            </a:r>
            <a:endParaRPr lang="en-US" sz="2187" dirty="0">
              <a:latin typeface="Tahoma" panose="020B0604030504040204" pitchFamily="34" charset="0"/>
              <a:ea typeface="Tahoma" panose="020B0604030504040204" pitchFamily="34" charset="0"/>
              <a:cs typeface="Tahoma" panose="020B0604030504040204" pitchFamily="34" charset="0"/>
            </a:endParaRPr>
          </a:p>
        </p:txBody>
      </p:sp>
      <p:sp>
        <p:nvSpPr>
          <p:cNvPr id="9" name="Text 4">
            <a:extLst>
              <a:ext uri="{FF2B5EF4-FFF2-40B4-BE49-F238E27FC236}">
                <a16:creationId xmlns:a16="http://schemas.microsoft.com/office/drawing/2014/main" id="{3AE4C3B8-9E03-E864-4EFF-23CB59043AC1}"/>
              </a:ext>
            </a:extLst>
          </p:cNvPr>
          <p:cNvSpPr/>
          <p:nvPr/>
        </p:nvSpPr>
        <p:spPr>
          <a:xfrm>
            <a:off x="5453272" y="2477407"/>
            <a:ext cx="2675208" cy="5245266"/>
          </a:xfrm>
          <a:prstGeom prst="rect">
            <a:avLst/>
          </a:prstGeom>
          <a:noFill/>
          <a:ln/>
        </p:spPr>
        <p:txBody>
          <a:bodyPr wrap="square" rtlCol="0" anchor="t"/>
          <a:lstStyle/>
          <a:p>
            <a:pPr marL="0" indent="0">
              <a:lnSpc>
                <a:spcPct val="150000"/>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Traditional methods of vehicle speed estimation often rely on manual analysis of video footage or sensor data. This approach is time-consuming, labor-intensive, and prone to human error, limiting its scalability and effectiveness in dynamic real-world scenarios.</a:t>
            </a:r>
            <a:endParaRPr lang="en-US" sz="1750" dirty="0">
              <a:latin typeface="Tahoma" panose="020B0604030504040204" pitchFamily="34" charset="0"/>
              <a:ea typeface="Tahoma" panose="020B0604030504040204" pitchFamily="34" charset="0"/>
              <a:cs typeface="Tahoma" panose="020B0604030504040204" pitchFamily="34" charset="0"/>
            </a:endParaRPr>
          </a:p>
        </p:txBody>
      </p:sp>
      <p:sp>
        <p:nvSpPr>
          <p:cNvPr id="10" name="Text 5">
            <a:extLst>
              <a:ext uri="{FF2B5EF4-FFF2-40B4-BE49-F238E27FC236}">
                <a16:creationId xmlns:a16="http://schemas.microsoft.com/office/drawing/2014/main" id="{531A4FC4-36CF-8900-BAC9-488EF867486A}"/>
              </a:ext>
            </a:extLst>
          </p:cNvPr>
          <p:cNvSpPr/>
          <p:nvPr/>
        </p:nvSpPr>
        <p:spPr>
          <a:xfrm>
            <a:off x="8279776" y="1783033"/>
            <a:ext cx="2892623" cy="465405"/>
          </a:xfrm>
          <a:prstGeom prst="rect">
            <a:avLst/>
          </a:prstGeom>
          <a:noFill/>
          <a:ln/>
        </p:spPr>
        <p:txBody>
          <a:bodyPr wrap="square" rtlCol="0" anchor="t"/>
          <a:lstStyle/>
          <a:p>
            <a:pPr marL="342900" indent="-342900">
              <a:lnSpc>
                <a:spcPts val="2734"/>
              </a:lnSpc>
              <a:buFont typeface="Wingdings" pitchFamily="2" charset="2"/>
              <a:buChar char="q"/>
            </a:pPr>
            <a:r>
              <a:rPr lang="en-US" sz="2187" b="1" dirty="0">
                <a:solidFill>
                  <a:srgbClr val="333F70"/>
                </a:solidFill>
                <a:latin typeface="Tahoma" panose="020B0604030504040204" pitchFamily="34" charset="0"/>
                <a:ea typeface="Tahoma" panose="020B0604030504040204" pitchFamily="34" charset="0"/>
                <a:cs typeface="Tahoma" panose="020B0604030504040204" pitchFamily="34" charset="0"/>
              </a:rPr>
              <a:t>Specialized Sensors</a:t>
            </a:r>
            <a:endParaRPr lang="en-US" sz="2187" dirty="0">
              <a:latin typeface="Tahoma" panose="020B0604030504040204" pitchFamily="34" charset="0"/>
              <a:ea typeface="Tahoma" panose="020B0604030504040204" pitchFamily="34" charset="0"/>
              <a:cs typeface="Tahoma" panose="020B0604030504040204" pitchFamily="34" charset="0"/>
            </a:endParaRPr>
          </a:p>
        </p:txBody>
      </p:sp>
      <p:sp>
        <p:nvSpPr>
          <p:cNvPr id="11" name="Text 6">
            <a:extLst>
              <a:ext uri="{FF2B5EF4-FFF2-40B4-BE49-F238E27FC236}">
                <a16:creationId xmlns:a16="http://schemas.microsoft.com/office/drawing/2014/main" id="{8FE8B61C-C609-65C3-DC09-FCF8140BBB20}"/>
              </a:ext>
            </a:extLst>
          </p:cNvPr>
          <p:cNvSpPr/>
          <p:nvPr/>
        </p:nvSpPr>
        <p:spPr>
          <a:xfrm>
            <a:off x="8705399" y="2477405"/>
            <a:ext cx="2675208" cy="4145129"/>
          </a:xfrm>
          <a:prstGeom prst="rect">
            <a:avLst/>
          </a:prstGeom>
          <a:noFill/>
          <a:ln/>
        </p:spPr>
        <p:txBody>
          <a:bodyPr wrap="square" rtlCol="0" anchor="t"/>
          <a:lstStyle/>
          <a:p>
            <a:pPr marL="0" indent="0">
              <a:lnSpc>
                <a:spcPct val="150000"/>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Specialized sensors, such as inductive loop detectors and Doppler radars, can provide accurate speed measurements, but they are expensive to install and maintain, restricting their widespread adoption.</a:t>
            </a:r>
            <a:endParaRPr lang="en-US" sz="1750" dirty="0">
              <a:latin typeface="Tahoma" panose="020B0604030504040204" pitchFamily="34" charset="0"/>
              <a:ea typeface="Tahoma" panose="020B0604030504040204" pitchFamily="34" charset="0"/>
              <a:cs typeface="Tahoma" panose="020B0604030504040204" pitchFamily="34" charset="0"/>
            </a:endParaRPr>
          </a:p>
        </p:txBody>
      </p:sp>
      <p:sp>
        <p:nvSpPr>
          <p:cNvPr id="12" name="Text 7">
            <a:extLst>
              <a:ext uri="{FF2B5EF4-FFF2-40B4-BE49-F238E27FC236}">
                <a16:creationId xmlns:a16="http://schemas.microsoft.com/office/drawing/2014/main" id="{16FF2016-AE50-CC94-715A-6E5AC60F2AD5}"/>
              </a:ext>
            </a:extLst>
          </p:cNvPr>
          <p:cNvSpPr/>
          <p:nvPr/>
        </p:nvSpPr>
        <p:spPr>
          <a:xfrm>
            <a:off x="11602558" y="1772848"/>
            <a:ext cx="2492232" cy="694373"/>
          </a:xfrm>
          <a:prstGeom prst="rect">
            <a:avLst/>
          </a:prstGeom>
          <a:noFill/>
          <a:ln/>
        </p:spPr>
        <p:txBody>
          <a:bodyPr wrap="square" rtlCol="0" anchor="t"/>
          <a:lstStyle/>
          <a:p>
            <a:pPr marL="342900" indent="-342900">
              <a:lnSpc>
                <a:spcPts val="2734"/>
              </a:lnSpc>
              <a:buFont typeface="Wingdings" pitchFamily="2" charset="2"/>
              <a:buChar char="q"/>
            </a:pPr>
            <a:r>
              <a:rPr lang="en-US" sz="2187" b="1" dirty="0">
                <a:solidFill>
                  <a:srgbClr val="333F70"/>
                </a:solidFill>
                <a:latin typeface="Tahoma" panose="020B0604030504040204" pitchFamily="34" charset="0"/>
                <a:ea typeface="Tahoma" panose="020B0604030504040204" pitchFamily="34" charset="0"/>
                <a:cs typeface="Tahoma" panose="020B0604030504040204" pitchFamily="34" charset="0"/>
              </a:rPr>
              <a:t>Limitations in Adaptability</a:t>
            </a:r>
            <a:endParaRPr lang="en-US" sz="2187" dirty="0">
              <a:latin typeface="Tahoma" panose="020B0604030504040204" pitchFamily="34" charset="0"/>
              <a:ea typeface="Tahoma" panose="020B0604030504040204" pitchFamily="34" charset="0"/>
              <a:cs typeface="Tahoma" panose="020B0604030504040204" pitchFamily="34" charset="0"/>
            </a:endParaRPr>
          </a:p>
        </p:txBody>
      </p:sp>
      <p:sp>
        <p:nvSpPr>
          <p:cNvPr id="13" name="Text 8">
            <a:extLst>
              <a:ext uri="{FF2B5EF4-FFF2-40B4-BE49-F238E27FC236}">
                <a16:creationId xmlns:a16="http://schemas.microsoft.com/office/drawing/2014/main" id="{DC1A0753-193E-8D79-B898-AF8C5821B064}"/>
              </a:ext>
            </a:extLst>
          </p:cNvPr>
          <p:cNvSpPr/>
          <p:nvPr/>
        </p:nvSpPr>
        <p:spPr>
          <a:xfrm>
            <a:off x="11740112" y="2467221"/>
            <a:ext cx="2675208" cy="4512502"/>
          </a:xfrm>
          <a:prstGeom prst="rect">
            <a:avLst/>
          </a:prstGeom>
          <a:noFill/>
          <a:ln/>
        </p:spPr>
        <p:txBody>
          <a:bodyPr wrap="square" rtlCol="0" anchor="t"/>
          <a:lstStyle/>
          <a:p>
            <a:pPr marL="0" indent="0">
              <a:lnSpc>
                <a:spcPct val="150000"/>
              </a:lnSpc>
              <a:buNone/>
            </a:pPr>
            <a:r>
              <a:rPr lang="en-US" sz="1750" dirty="0">
                <a:solidFill>
                  <a:srgbClr val="333F70"/>
                </a:solidFill>
                <a:latin typeface="Tahoma" panose="020B0604030504040204" pitchFamily="34" charset="0"/>
                <a:ea typeface="Tahoma" panose="020B0604030504040204" pitchFamily="34" charset="0"/>
                <a:cs typeface="Tahoma" panose="020B0604030504040204" pitchFamily="34" charset="0"/>
              </a:rPr>
              <a:t>Traditional methods often struggle to adapt to complex and changing traffic conditions, such as varying lighting, weather, and occlusions, hindering their ability to provide reliable and accurate speed estimation.</a:t>
            </a:r>
            <a:endParaRPr lang="en-US" sz="1750" dirty="0">
              <a:latin typeface="Tahoma" panose="020B0604030504040204" pitchFamily="34" charset="0"/>
              <a:ea typeface="Tahoma" panose="020B0604030504040204" pitchFamily="34" charset="0"/>
              <a:cs typeface="Tahoma" panose="020B0604030504040204" pitchFamily="34" charset="0"/>
            </a:endParaRPr>
          </a:p>
        </p:txBody>
      </p:sp>
      <p:sp>
        <p:nvSpPr>
          <p:cNvPr id="16" name="object 5">
            <a:extLst>
              <a:ext uri="{FF2B5EF4-FFF2-40B4-BE49-F238E27FC236}">
                <a16:creationId xmlns:a16="http://schemas.microsoft.com/office/drawing/2014/main" id="{924CA3DC-5AF6-BAFD-6D2C-3D4FC15DAE5F}"/>
              </a:ext>
            </a:extLst>
          </p:cNvPr>
          <p:cNvSpPr/>
          <p:nvPr/>
        </p:nvSpPr>
        <p:spPr>
          <a:xfrm>
            <a:off x="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8" name="object 8"/>
          <p:cNvSpPr txBox="1">
            <a:spLocks noGrp="1"/>
          </p:cNvSpPr>
          <p:nvPr>
            <p:ph type="title"/>
          </p:nvPr>
        </p:nvSpPr>
        <p:spPr>
          <a:xfrm>
            <a:off x="294238" y="319808"/>
            <a:ext cx="9378399" cy="625812"/>
          </a:xfrm>
          <a:prstGeom prst="rect">
            <a:avLst/>
          </a:prstGeom>
        </p:spPr>
        <p:txBody>
          <a:bodyPr vert="horz" wrap="square" lIns="0" tIns="10160" rIns="0" bIns="0" rtlCol="0">
            <a:spAutoFit/>
          </a:bodyPr>
          <a:lstStyle/>
          <a:p>
            <a:pPr marL="10160">
              <a:spcBef>
                <a:spcPts val="80"/>
              </a:spcBef>
            </a:pPr>
            <a:r>
              <a:rPr lang="en-US" sz="4000" b="1" spc="44" dirty="0">
                <a:solidFill>
                  <a:schemeClr val="bg1"/>
                </a:solidFill>
                <a:latin typeface="Tahoma" panose="020B0604030504040204" pitchFamily="34" charset="0"/>
                <a:ea typeface="Tahoma" panose="020B0604030504040204" pitchFamily="34" charset="0"/>
                <a:cs typeface="Tahoma" panose="020B0604030504040204" pitchFamily="34" charset="0"/>
              </a:rPr>
              <a:t>Issues with Traditional Approaches</a:t>
            </a:r>
            <a:endParaRPr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6" name="Picture 35">
            <a:extLst>
              <a:ext uri="{FF2B5EF4-FFF2-40B4-BE49-F238E27FC236}">
                <a16:creationId xmlns:a16="http://schemas.microsoft.com/office/drawing/2014/main" id="{E9DA1F01-162B-5579-406B-C29E780E87C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1250894"/>
            <a:ext cx="5100638" cy="6993734"/>
          </a:xfrm>
          <a:prstGeom prst="rect">
            <a:avLst/>
          </a:prstGeom>
        </p:spPr>
      </p:pic>
      <p:pic>
        <p:nvPicPr>
          <p:cNvPr id="39" name="object 5">
            <a:extLst>
              <a:ext uri="{FF2B5EF4-FFF2-40B4-BE49-F238E27FC236}">
                <a16:creationId xmlns:a16="http://schemas.microsoft.com/office/drawing/2014/main" id="{F294868C-6F1C-4E41-3934-80A86C8A0102}"/>
              </a:ext>
            </a:extLst>
          </p:cNvPr>
          <p:cNvPicPr/>
          <p:nvPr/>
        </p:nvPicPr>
        <p:blipFill>
          <a:blip r:embed="rId4" cstate="print"/>
          <a:stretch>
            <a:fillRect/>
          </a:stretch>
        </p:blipFill>
        <p:spPr>
          <a:xfrm>
            <a:off x="13459862" y="103179"/>
            <a:ext cx="876299" cy="1059179"/>
          </a:xfrm>
          <a:prstGeom prst="rect">
            <a:avLst/>
          </a:prstGeom>
        </p:spPr>
      </p:pic>
    </p:spTree>
    <p:extLst>
      <p:ext uri="{BB962C8B-B14F-4D97-AF65-F5344CB8AC3E}">
        <p14:creationId xmlns:p14="http://schemas.microsoft.com/office/powerpoint/2010/main" val="3840478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FEB107B9-35A6-B0B0-A6C6-90EA20621A77}"/>
              </a:ext>
            </a:extLst>
          </p:cNvPr>
          <p:cNvSpPr/>
          <p:nvPr/>
        </p:nvSpPr>
        <p:spPr>
          <a:xfrm>
            <a:off x="0" y="0"/>
            <a:ext cx="14630400" cy="8229600"/>
          </a:xfrm>
          <a:prstGeom prst="rect">
            <a:avLst/>
          </a:prstGeom>
          <a:solidFill>
            <a:srgbClr val="D6F5EE"/>
          </a:solidFill>
          <a:ln/>
        </p:spPr>
        <p:txBody>
          <a:body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6" name="object 5">
            <a:extLst>
              <a:ext uri="{FF2B5EF4-FFF2-40B4-BE49-F238E27FC236}">
                <a16:creationId xmlns:a16="http://schemas.microsoft.com/office/drawing/2014/main" id="{924CA3DC-5AF6-BAFD-6D2C-3D4FC15DAE5F}"/>
              </a:ext>
            </a:extLst>
          </p:cNvPr>
          <p:cNvSpPr/>
          <p:nvPr/>
        </p:nvSpPr>
        <p:spPr>
          <a:xfrm>
            <a:off x="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5" name="Text 5">
            <a:extLst>
              <a:ext uri="{FF2B5EF4-FFF2-40B4-BE49-F238E27FC236}">
                <a16:creationId xmlns:a16="http://schemas.microsoft.com/office/drawing/2014/main" id="{72E5EC0A-4F98-7522-D4AF-8F0F4D23A18F}"/>
              </a:ext>
            </a:extLst>
          </p:cNvPr>
          <p:cNvSpPr/>
          <p:nvPr/>
        </p:nvSpPr>
        <p:spPr>
          <a:xfrm>
            <a:off x="2770824" y="2288223"/>
            <a:ext cx="4419719" cy="822603"/>
          </a:xfrm>
          <a:prstGeom prst="rect">
            <a:avLst/>
          </a:prstGeom>
          <a:noFill/>
          <a:ln/>
        </p:spPr>
        <p:txBody>
          <a:bodyPr wrap="square" rtlCol="0" anchor="t"/>
          <a:lstStyle/>
          <a:p>
            <a:pPr marL="0" indent="0">
              <a:lnSpc>
                <a:spcPts val="2719"/>
              </a:lnSpc>
              <a:buNone/>
            </a:pPr>
            <a:r>
              <a:rPr lang="en-US" sz="2175" b="1" dirty="0">
                <a:solidFill>
                  <a:srgbClr val="333F70"/>
                </a:solidFill>
                <a:latin typeface="Tahoma" panose="020B0604030504040204" pitchFamily="34" charset="0"/>
                <a:ea typeface="Tahoma" panose="020B0604030504040204" pitchFamily="34" charset="0"/>
                <a:cs typeface="Tahoma" panose="020B0604030504040204" pitchFamily="34" charset="0"/>
              </a:rPr>
              <a:t>Convolutional Neural Networks (CNNs)</a:t>
            </a:r>
            <a:endParaRPr lang="en-US" sz="2175" dirty="0">
              <a:latin typeface="Tahoma" panose="020B0604030504040204" pitchFamily="34" charset="0"/>
              <a:ea typeface="Tahoma" panose="020B0604030504040204" pitchFamily="34" charset="0"/>
              <a:cs typeface="Tahoma" panose="020B0604030504040204" pitchFamily="34" charset="0"/>
            </a:endParaRPr>
          </a:p>
        </p:txBody>
      </p:sp>
      <p:sp>
        <p:nvSpPr>
          <p:cNvPr id="6" name="Text 6">
            <a:extLst>
              <a:ext uri="{FF2B5EF4-FFF2-40B4-BE49-F238E27FC236}">
                <a16:creationId xmlns:a16="http://schemas.microsoft.com/office/drawing/2014/main" id="{93ABA0DB-7DAA-3B60-1345-5E6E7762F545}"/>
              </a:ext>
            </a:extLst>
          </p:cNvPr>
          <p:cNvSpPr/>
          <p:nvPr/>
        </p:nvSpPr>
        <p:spPr>
          <a:xfrm>
            <a:off x="2770824" y="3111302"/>
            <a:ext cx="4419719" cy="1529358"/>
          </a:xfrm>
          <a:prstGeom prst="rect">
            <a:avLst/>
          </a:prstGeom>
          <a:noFill/>
          <a:ln/>
        </p:spPr>
        <p:txBody>
          <a:bodyPr wrap="square" rtlCol="0" anchor="t"/>
          <a:lstStyle/>
          <a:p>
            <a:pPr marL="0" indent="0">
              <a:lnSpc>
                <a:spcPct val="150000"/>
              </a:lnSpc>
              <a:buNone/>
            </a:pPr>
            <a:r>
              <a:rPr lang="en-US" sz="1740" dirty="0">
                <a:solidFill>
                  <a:srgbClr val="333F70"/>
                </a:solidFill>
                <a:latin typeface="Tahoma" panose="020B0604030504040204" pitchFamily="34" charset="0"/>
                <a:ea typeface="Tahoma" panose="020B0604030504040204" pitchFamily="34" charset="0"/>
                <a:cs typeface="Tahoma" panose="020B0604030504040204" pitchFamily="34" charset="0"/>
              </a:rPr>
              <a:t>CNNs excel at image recognition and object detection, making them well-suited for identifying vehicles in video footage.</a:t>
            </a:r>
            <a:endParaRPr lang="en-US" sz="1740" dirty="0">
              <a:latin typeface="Tahoma" panose="020B0604030504040204" pitchFamily="34" charset="0"/>
              <a:ea typeface="Tahoma" panose="020B0604030504040204" pitchFamily="34" charset="0"/>
              <a:cs typeface="Tahoma" panose="020B0604030504040204" pitchFamily="34" charset="0"/>
            </a:endParaRPr>
          </a:p>
        </p:txBody>
      </p:sp>
      <p:sp>
        <p:nvSpPr>
          <p:cNvPr id="19" name="Text 9">
            <a:extLst>
              <a:ext uri="{FF2B5EF4-FFF2-40B4-BE49-F238E27FC236}">
                <a16:creationId xmlns:a16="http://schemas.microsoft.com/office/drawing/2014/main" id="{111C0137-4600-9A79-72B9-4B0B460BB23A}"/>
              </a:ext>
            </a:extLst>
          </p:cNvPr>
          <p:cNvSpPr/>
          <p:nvPr/>
        </p:nvSpPr>
        <p:spPr>
          <a:xfrm>
            <a:off x="8129351" y="2288223"/>
            <a:ext cx="4419719" cy="673120"/>
          </a:xfrm>
          <a:prstGeom prst="rect">
            <a:avLst/>
          </a:prstGeom>
          <a:noFill/>
          <a:ln/>
        </p:spPr>
        <p:txBody>
          <a:bodyPr wrap="square" rtlCol="0" anchor="t"/>
          <a:lstStyle/>
          <a:p>
            <a:pPr marL="0" indent="0">
              <a:lnSpc>
                <a:spcPts val="2719"/>
              </a:lnSpc>
              <a:buNone/>
            </a:pPr>
            <a:r>
              <a:rPr lang="en-US" sz="2175" b="1" dirty="0">
                <a:solidFill>
                  <a:srgbClr val="333F70"/>
                </a:solidFill>
                <a:latin typeface="Tahoma" panose="020B0604030504040204" pitchFamily="34" charset="0"/>
                <a:ea typeface="Tahoma" panose="020B0604030504040204" pitchFamily="34" charset="0"/>
                <a:cs typeface="Tahoma" panose="020B0604030504040204" pitchFamily="34" charset="0"/>
              </a:rPr>
              <a:t>Recurrent Neural Networks (RNNs)</a:t>
            </a:r>
            <a:endParaRPr lang="en-US" sz="2175" dirty="0">
              <a:latin typeface="Tahoma" panose="020B0604030504040204" pitchFamily="34" charset="0"/>
              <a:ea typeface="Tahoma" panose="020B0604030504040204" pitchFamily="34" charset="0"/>
              <a:cs typeface="Tahoma" panose="020B0604030504040204" pitchFamily="34" charset="0"/>
            </a:endParaRPr>
          </a:p>
        </p:txBody>
      </p:sp>
      <p:sp>
        <p:nvSpPr>
          <p:cNvPr id="20" name="Text 10">
            <a:extLst>
              <a:ext uri="{FF2B5EF4-FFF2-40B4-BE49-F238E27FC236}">
                <a16:creationId xmlns:a16="http://schemas.microsoft.com/office/drawing/2014/main" id="{963B5EF4-9B92-6E6C-FD8F-4DA48D34977B}"/>
              </a:ext>
            </a:extLst>
          </p:cNvPr>
          <p:cNvSpPr/>
          <p:nvPr/>
        </p:nvSpPr>
        <p:spPr>
          <a:xfrm>
            <a:off x="8129232" y="2961818"/>
            <a:ext cx="4419719" cy="1529358"/>
          </a:xfrm>
          <a:prstGeom prst="rect">
            <a:avLst/>
          </a:prstGeom>
          <a:noFill/>
          <a:ln/>
        </p:spPr>
        <p:txBody>
          <a:bodyPr wrap="square" rtlCol="0" anchor="t"/>
          <a:lstStyle/>
          <a:p>
            <a:pPr marL="0" indent="0">
              <a:lnSpc>
                <a:spcPct val="150000"/>
              </a:lnSpc>
              <a:buNone/>
            </a:pPr>
            <a:r>
              <a:rPr lang="en-US" sz="1740" dirty="0">
                <a:solidFill>
                  <a:srgbClr val="333F70"/>
                </a:solidFill>
                <a:latin typeface="Tahoma" panose="020B0604030504040204" pitchFamily="34" charset="0"/>
                <a:ea typeface="Tahoma" panose="020B0604030504040204" pitchFamily="34" charset="0"/>
                <a:cs typeface="Tahoma" panose="020B0604030504040204" pitchFamily="34" charset="0"/>
              </a:rPr>
              <a:t>RNNs are particularly effective in handling sequential data, enabling them to track vehicle trajectories across multiple frames.</a:t>
            </a:r>
            <a:endParaRPr lang="en-US" sz="1740" dirty="0">
              <a:latin typeface="Tahoma" panose="020B0604030504040204" pitchFamily="34" charset="0"/>
              <a:ea typeface="Tahoma" panose="020B0604030504040204" pitchFamily="34" charset="0"/>
              <a:cs typeface="Tahoma" panose="020B0604030504040204" pitchFamily="34" charset="0"/>
            </a:endParaRPr>
          </a:p>
        </p:txBody>
      </p:sp>
      <p:sp>
        <p:nvSpPr>
          <p:cNvPr id="23" name="Text 13">
            <a:extLst>
              <a:ext uri="{FF2B5EF4-FFF2-40B4-BE49-F238E27FC236}">
                <a16:creationId xmlns:a16="http://schemas.microsoft.com/office/drawing/2014/main" id="{50E7335B-47AB-9F42-D2B6-1E602CF879E8}"/>
              </a:ext>
            </a:extLst>
          </p:cNvPr>
          <p:cNvSpPr/>
          <p:nvPr/>
        </p:nvSpPr>
        <p:spPr>
          <a:xfrm>
            <a:off x="2770705" y="4853890"/>
            <a:ext cx="4000024" cy="477322"/>
          </a:xfrm>
          <a:prstGeom prst="rect">
            <a:avLst/>
          </a:prstGeom>
          <a:noFill/>
          <a:ln/>
        </p:spPr>
        <p:txBody>
          <a:bodyPr wrap="none" rtlCol="0" anchor="t"/>
          <a:lstStyle/>
          <a:p>
            <a:pPr marL="0" indent="0">
              <a:lnSpc>
                <a:spcPts val="2719"/>
              </a:lnSpc>
              <a:buNone/>
            </a:pPr>
            <a:r>
              <a:rPr lang="en-US" sz="2175" b="1" dirty="0">
                <a:solidFill>
                  <a:srgbClr val="333F70"/>
                </a:solidFill>
                <a:latin typeface="Tahoma" panose="020B0604030504040204" pitchFamily="34" charset="0"/>
                <a:ea typeface="Tahoma" panose="020B0604030504040204" pitchFamily="34" charset="0"/>
                <a:cs typeface="Tahoma" panose="020B0604030504040204" pitchFamily="34" charset="0"/>
              </a:rPr>
              <a:t>Real-time Performance</a:t>
            </a:r>
            <a:endParaRPr lang="en-US" sz="2175" dirty="0">
              <a:latin typeface="Tahoma" panose="020B0604030504040204" pitchFamily="34" charset="0"/>
              <a:ea typeface="Tahoma" panose="020B0604030504040204" pitchFamily="34" charset="0"/>
              <a:cs typeface="Tahoma" panose="020B0604030504040204" pitchFamily="34" charset="0"/>
            </a:endParaRPr>
          </a:p>
        </p:txBody>
      </p:sp>
      <p:sp>
        <p:nvSpPr>
          <p:cNvPr id="24" name="Text 14">
            <a:extLst>
              <a:ext uri="{FF2B5EF4-FFF2-40B4-BE49-F238E27FC236}">
                <a16:creationId xmlns:a16="http://schemas.microsoft.com/office/drawing/2014/main" id="{8BB5FB1D-F028-875F-5B42-1AE4B9C4E329}"/>
              </a:ext>
            </a:extLst>
          </p:cNvPr>
          <p:cNvSpPr/>
          <p:nvPr/>
        </p:nvSpPr>
        <p:spPr>
          <a:xfrm>
            <a:off x="2770705" y="5331688"/>
            <a:ext cx="4419719" cy="1875116"/>
          </a:xfrm>
          <a:prstGeom prst="rect">
            <a:avLst/>
          </a:prstGeom>
          <a:noFill/>
          <a:ln/>
        </p:spPr>
        <p:txBody>
          <a:bodyPr wrap="square" rtlCol="0" anchor="t"/>
          <a:lstStyle/>
          <a:p>
            <a:pPr marL="0" indent="0">
              <a:lnSpc>
                <a:spcPct val="150000"/>
              </a:lnSpc>
              <a:buNone/>
            </a:pPr>
            <a:r>
              <a:rPr lang="en-US" sz="1740" dirty="0">
                <a:solidFill>
                  <a:srgbClr val="333F70"/>
                </a:solidFill>
                <a:latin typeface="Tahoma" panose="020B0604030504040204" pitchFamily="34" charset="0"/>
                <a:ea typeface="Tahoma" panose="020B0604030504040204" pitchFamily="34" charset="0"/>
                <a:cs typeface="Tahoma" panose="020B0604030504040204" pitchFamily="34" charset="0"/>
              </a:rPr>
              <a:t>Deep learning models can operate in real-time, providing immediate feedback on vehicle speeds, a crucial requirement for applications like traffic management and collision avoidance.</a:t>
            </a:r>
            <a:endParaRPr lang="en-US" sz="1740" dirty="0">
              <a:latin typeface="Tahoma" panose="020B0604030504040204" pitchFamily="34" charset="0"/>
              <a:ea typeface="Tahoma" panose="020B0604030504040204" pitchFamily="34" charset="0"/>
              <a:cs typeface="Tahoma" panose="020B0604030504040204" pitchFamily="34" charset="0"/>
            </a:endParaRPr>
          </a:p>
        </p:txBody>
      </p:sp>
      <p:sp>
        <p:nvSpPr>
          <p:cNvPr id="27" name="Text 17">
            <a:extLst>
              <a:ext uri="{FF2B5EF4-FFF2-40B4-BE49-F238E27FC236}">
                <a16:creationId xmlns:a16="http://schemas.microsoft.com/office/drawing/2014/main" id="{71B5BC9F-FA1E-0330-DC36-595C5A770EAB}"/>
              </a:ext>
            </a:extLst>
          </p:cNvPr>
          <p:cNvSpPr/>
          <p:nvPr/>
        </p:nvSpPr>
        <p:spPr>
          <a:xfrm>
            <a:off x="8129232" y="4853891"/>
            <a:ext cx="4419719" cy="477322"/>
          </a:xfrm>
          <a:prstGeom prst="rect">
            <a:avLst/>
          </a:prstGeom>
          <a:noFill/>
          <a:ln/>
        </p:spPr>
        <p:txBody>
          <a:bodyPr wrap="square" rtlCol="0" anchor="t"/>
          <a:lstStyle/>
          <a:p>
            <a:pPr marL="0" indent="0">
              <a:lnSpc>
                <a:spcPts val="2719"/>
              </a:lnSpc>
              <a:buNone/>
            </a:pPr>
            <a:r>
              <a:rPr lang="en-US" sz="2175" b="1" dirty="0">
                <a:solidFill>
                  <a:srgbClr val="333F70"/>
                </a:solidFill>
                <a:latin typeface="Tahoma" panose="020B0604030504040204" pitchFamily="34" charset="0"/>
                <a:ea typeface="Tahoma" panose="020B0604030504040204" pitchFamily="34" charset="0"/>
                <a:cs typeface="Tahoma" panose="020B0604030504040204" pitchFamily="34" charset="0"/>
              </a:rPr>
              <a:t>Adaptability to Variations</a:t>
            </a:r>
            <a:endParaRPr lang="en-US" sz="2175" dirty="0">
              <a:latin typeface="Tahoma" panose="020B0604030504040204" pitchFamily="34" charset="0"/>
              <a:ea typeface="Tahoma" panose="020B0604030504040204" pitchFamily="34" charset="0"/>
              <a:cs typeface="Tahoma" panose="020B0604030504040204" pitchFamily="34" charset="0"/>
            </a:endParaRPr>
          </a:p>
        </p:txBody>
      </p:sp>
      <p:sp>
        <p:nvSpPr>
          <p:cNvPr id="28" name="Text 18">
            <a:extLst>
              <a:ext uri="{FF2B5EF4-FFF2-40B4-BE49-F238E27FC236}">
                <a16:creationId xmlns:a16="http://schemas.microsoft.com/office/drawing/2014/main" id="{95F94F57-D9D2-DD1A-5246-6E65CCE3BE59}"/>
              </a:ext>
            </a:extLst>
          </p:cNvPr>
          <p:cNvSpPr/>
          <p:nvPr/>
        </p:nvSpPr>
        <p:spPr>
          <a:xfrm>
            <a:off x="8129113" y="5331688"/>
            <a:ext cx="4419719" cy="1875116"/>
          </a:xfrm>
          <a:prstGeom prst="rect">
            <a:avLst/>
          </a:prstGeom>
          <a:noFill/>
          <a:ln/>
        </p:spPr>
        <p:txBody>
          <a:bodyPr wrap="square" rtlCol="0" anchor="t"/>
          <a:lstStyle/>
          <a:p>
            <a:pPr marL="0" indent="0">
              <a:lnSpc>
                <a:spcPct val="150000"/>
              </a:lnSpc>
              <a:buNone/>
            </a:pPr>
            <a:r>
              <a:rPr lang="en-US" sz="1740" dirty="0">
                <a:solidFill>
                  <a:srgbClr val="333F70"/>
                </a:solidFill>
                <a:latin typeface="Tahoma" panose="020B0604030504040204" pitchFamily="34" charset="0"/>
                <a:ea typeface="Tahoma" panose="020B0604030504040204" pitchFamily="34" charset="0"/>
                <a:cs typeface="Tahoma" panose="020B0604030504040204" pitchFamily="34" charset="0"/>
              </a:rPr>
              <a:t>Deep learning models can be trained to handle a wide range of scenarios, including occlusions, lighting changes, and diverse traffic conditions, improving their robustness and reliability.</a:t>
            </a:r>
            <a:endParaRPr lang="en-US" sz="1740" dirty="0">
              <a:latin typeface="Tahoma" panose="020B0604030504040204" pitchFamily="34" charset="0"/>
              <a:ea typeface="Tahoma" panose="020B0604030504040204" pitchFamily="34" charset="0"/>
              <a:cs typeface="Tahoma" panose="020B0604030504040204" pitchFamily="34" charset="0"/>
            </a:endParaRPr>
          </a:p>
        </p:txBody>
      </p:sp>
      <p:sp>
        <p:nvSpPr>
          <p:cNvPr id="30" name="Rounded Rectangle 29">
            <a:extLst>
              <a:ext uri="{FF2B5EF4-FFF2-40B4-BE49-F238E27FC236}">
                <a16:creationId xmlns:a16="http://schemas.microsoft.com/office/drawing/2014/main" id="{BD72ED97-6030-87F2-3E91-BEF068EBF4F2}"/>
              </a:ext>
            </a:extLst>
          </p:cNvPr>
          <p:cNvSpPr/>
          <p:nvPr/>
        </p:nvSpPr>
        <p:spPr>
          <a:xfrm>
            <a:off x="1986559" y="2302455"/>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p:txBody>
      </p:sp>
      <p:sp>
        <p:nvSpPr>
          <p:cNvPr id="33" name="Rounded Rectangle 32">
            <a:extLst>
              <a:ext uri="{FF2B5EF4-FFF2-40B4-BE49-F238E27FC236}">
                <a16:creationId xmlns:a16="http://schemas.microsoft.com/office/drawing/2014/main" id="{65089273-1394-7A85-889A-E59E610782ED}"/>
              </a:ext>
            </a:extLst>
          </p:cNvPr>
          <p:cNvSpPr/>
          <p:nvPr/>
        </p:nvSpPr>
        <p:spPr>
          <a:xfrm>
            <a:off x="7431287" y="2350276"/>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p:txBody>
      </p:sp>
      <p:sp>
        <p:nvSpPr>
          <p:cNvPr id="34" name="Rounded Rectangle 33">
            <a:extLst>
              <a:ext uri="{FF2B5EF4-FFF2-40B4-BE49-F238E27FC236}">
                <a16:creationId xmlns:a16="http://schemas.microsoft.com/office/drawing/2014/main" id="{A354E52E-AC6C-B559-4948-829CAA489076}"/>
              </a:ext>
            </a:extLst>
          </p:cNvPr>
          <p:cNvSpPr/>
          <p:nvPr/>
        </p:nvSpPr>
        <p:spPr>
          <a:xfrm>
            <a:off x="1982095" y="4819243"/>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p:txBody>
      </p:sp>
      <p:sp>
        <p:nvSpPr>
          <p:cNvPr id="35" name="Rounded Rectangle 34">
            <a:extLst>
              <a:ext uri="{FF2B5EF4-FFF2-40B4-BE49-F238E27FC236}">
                <a16:creationId xmlns:a16="http://schemas.microsoft.com/office/drawing/2014/main" id="{C45A6D7A-9C12-F7F2-BDD4-7AA4B4B1C91C}"/>
              </a:ext>
            </a:extLst>
          </p:cNvPr>
          <p:cNvSpPr/>
          <p:nvPr/>
        </p:nvSpPr>
        <p:spPr>
          <a:xfrm>
            <a:off x="7432716" y="4819243"/>
            <a:ext cx="457200" cy="461320"/>
          </a:xfrm>
          <a:prstGeom prst="roundRect">
            <a:avLst/>
          </a:prstGeom>
          <a:solidFill>
            <a:srgbClr val="273350"/>
          </a:solidFill>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ctr">
              <a:lnSpc>
                <a:spcPts val="3262"/>
              </a:lnSpc>
              <a:buNone/>
            </a:pPr>
            <a:r>
              <a:rPr lang="en-US" sz="24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p:txBody>
      </p:sp>
      <p:sp>
        <p:nvSpPr>
          <p:cNvPr id="38" name="Title 37">
            <a:extLst>
              <a:ext uri="{FF2B5EF4-FFF2-40B4-BE49-F238E27FC236}">
                <a16:creationId xmlns:a16="http://schemas.microsoft.com/office/drawing/2014/main" id="{61B992B2-875B-6F00-0B79-CC1997B12109}"/>
              </a:ext>
            </a:extLst>
          </p:cNvPr>
          <p:cNvSpPr txBox="1">
            <a:spLocks noGrp="1"/>
          </p:cNvSpPr>
          <p:nvPr>
            <p:ph type="title"/>
          </p:nvPr>
        </p:nvSpPr>
        <p:spPr>
          <a:xfrm>
            <a:off x="294239" y="317972"/>
            <a:ext cx="10245090" cy="624723"/>
          </a:xfrm>
          <a:prstGeom prst="rect">
            <a:avLst/>
          </a:prstGeom>
          <a:noFill/>
        </p:spPr>
        <p:txBody>
          <a:bodyPr wrap="square" rtlCol="0">
            <a:spAutoFit/>
          </a:bodyPr>
          <a:lstStyle/>
          <a:p>
            <a:pPr marL="0" indent="0">
              <a:lnSpc>
                <a:spcPts val="5437"/>
              </a:lnSpc>
              <a:buNone/>
            </a:pPr>
            <a:r>
              <a:rPr lang="en-US" sz="4000" b="1" dirty="0">
                <a:solidFill>
                  <a:schemeClr val="bg1"/>
                </a:solidFill>
                <a:latin typeface="Tahoma" panose="020B0604030504040204" pitchFamily="34" charset="0"/>
                <a:ea typeface="Tahoma" panose="020B0604030504040204" pitchFamily="34" charset="0"/>
                <a:cs typeface="Tahoma" panose="020B0604030504040204" pitchFamily="34" charset="0"/>
              </a:rPr>
              <a:t>Harnessing the Power of Deep Learning</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0" name="object 5">
            <a:extLst>
              <a:ext uri="{FF2B5EF4-FFF2-40B4-BE49-F238E27FC236}">
                <a16:creationId xmlns:a16="http://schemas.microsoft.com/office/drawing/2014/main" id="{3AE29D98-4578-C964-A0FE-627F60C024DE}"/>
              </a:ext>
            </a:extLst>
          </p:cNvPr>
          <p:cNvPicPr/>
          <p:nvPr/>
        </p:nvPicPr>
        <p:blipFill>
          <a:blip r:embed="rId2" cstate="print"/>
          <a:stretch>
            <a:fillRect/>
          </a:stretch>
        </p:blipFill>
        <p:spPr>
          <a:xfrm>
            <a:off x="13459862" y="103179"/>
            <a:ext cx="876299" cy="1059179"/>
          </a:xfrm>
          <a:prstGeom prst="rect">
            <a:avLst/>
          </a:prstGeom>
        </p:spPr>
      </p:pic>
    </p:spTree>
    <p:extLst>
      <p:ext uri="{BB962C8B-B14F-4D97-AF65-F5344CB8AC3E}">
        <p14:creationId xmlns:p14="http://schemas.microsoft.com/office/powerpoint/2010/main" val="2432814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0">
            <a:extLst>
              <a:ext uri="{FF2B5EF4-FFF2-40B4-BE49-F238E27FC236}">
                <a16:creationId xmlns:a16="http://schemas.microsoft.com/office/drawing/2014/main" id="{97A8E0B2-C24C-F999-C1B7-3E5F9809866D}"/>
              </a:ext>
            </a:extLst>
          </p:cNvPr>
          <p:cNvSpPr/>
          <p:nvPr/>
        </p:nvSpPr>
        <p:spPr>
          <a:xfrm>
            <a:off x="-13679" y="15753"/>
            <a:ext cx="14630400" cy="8229600"/>
          </a:xfrm>
          <a:prstGeom prst="rect">
            <a:avLst/>
          </a:prstGeom>
          <a:solidFill>
            <a:srgbClr val="D6F5EE"/>
          </a:solidFill>
          <a:ln/>
        </p:spPr>
        <p:txBody>
          <a:bodyPr/>
          <a:lstStyle/>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31" name="object 5">
            <a:extLst>
              <a:ext uri="{FF2B5EF4-FFF2-40B4-BE49-F238E27FC236}">
                <a16:creationId xmlns:a16="http://schemas.microsoft.com/office/drawing/2014/main" id="{C377433D-CEFD-7C06-BDC0-CAAD27E12554}"/>
              </a:ext>
            </a:extLst>
          </p:cNvPr>
          <p:cNvSpPr/>
          <p:nvPr/>
        </p:nvSpPr>
        <p:spPr>
          <a:xfrm>
            <a:off x="-7620" y="0"/>
            <a:ext cx="14630400" cy="1265428"/>
          </a:xfrm>
          <a:custGeom>
            <a:avLst/>
            <a:gdLst/>
            <a:ahLst/>
            <a:cxnLst/>
            <a:rect l="l" t="t" r="r" b="b"/>
            <a:pathLst>
              <a:path w="18288000" h="1581785">
                <a:moveTo>
                  <a:pt x="18287998" y="1581203"/>
                </a:moveTo>
                <a:lnTo>
                  <a:pt x="0" y="1581203"/>
                </a:lnTo>
                <a:lnTo>
                  <a:pt x="0" y="0"/>
                </a:lnTo>
                <a:lnTo>
                  <a:pt x="18287998" y="0"/>
                </a:lnTo>
                <a:lnTo>
                  <a:pt x="18287998" y="1581203"/>
                </a:lnTo>
                <a:close/>
              </a:path>
            </a:pathLst>
          </a:custGeom>
          <a:solidFill>
            <a:srgbClr val="0F173B">
              <a:alpha val="89999"/>
            </a:srgbClr>
          </a:solidFill>
        </p:spPr>
        <p:txBody>
          <a:bodyPr wrap="square" lIns="0" tIns="0" rIns="0" bIns="0" rtlCol="0"/>
          <a:lstStyle/>
          <a:p>
            <a:endParaRPr sz="1440">
              <a:latin typeface="Tahoma" panose="020B0604030504040204" pitchFamily="34" charset="0"/>
              <a:ea typeface="Tahoma" panose="020B0604030504040204" pitchFamily="34" charset="0"/>
              <a:cs typeface="Tahoma" panose="020B0604030504040204" pitchFamily="34" charset="0"/>
            </a:endParaRPr>
          </a:p>
        </p:txBody>
      </p:sp>
      <p:sp>
        <p:nvSpPr>
          <p:cNvPr id="32" name="TextBox 31">
            <a:extLst>
              <a:ext uri="{FF2B5EF4-FFF2-40B4-BE49-F238E27FC236}">
                <a16:creationId xmlns:a16="http://schemas.microsoft.com/office/drawing/2014/main" id="{50BF31D5-5A5C-F4A9-74A3-A24E7718AE51}"/>
              </a:ext>
            </a:extLst>
          </p:cNvPr>
          <p:cNvSpPr txBox="1"/>
          <p:nvPr/>
        </p:nvSpPr>
        <p:spPr>
          <a:xfrm>
            <a:off x="294239" y="282950"/>
            <a:ext cx="3563386" cy="707886"/>
          </a:xfrm>
          <a:prstGeom prst="rect">
            <a:avLst/>
          </a:prstGeom>
          <a:noFill/>
        </p:spPr>
        <p:txBody>
          <a:bodyPr wrap="square" rtlCol="0">
            <a:spAutoFit/>
          </a:bodyPr>
          <a:lstStyle/>
          <a:p>
            <a:r>
              <a:rPr kumimoji="0" lang="en-US" sz="4000" b="1"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rPr>
              <a:t>Methodology</a:t>
            </a:r>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7" name="object 5">
            <a:extLst>
              <a:ext uri="{FF2B5EF4-FFF2-40B4-BE49-F238E27FC236}">
                <a16:creationId xmlns:a16="http://schemas.microsoft.com/office/drawing/2014/main" id="{05D51BD9-6120-B3DD-2958-E6346A6DD1A5}"/>
              </a:ext>
            </a:extLst>
          </p:cNvPr>
          <p:cNvPicPr/>
          <p:nvPr/>
        </p:nvPicPr>
        <p:blipFill>
          <a:blip r:embed="rId2" cstate="print"/>
          <a:stretch>
            <a:fillRect/>
          </a:stretch>
        </p:blipFill>
        <p:spPr>
          <a:xfrm>
            <a:off x="13459862" y="103179"/>
            <a:ext cx="876299" cy="1059179"/>
          </a:xfrm>
          <a:prstGeom prst="rect">
            <a:avLst/>
          </a:prstGeom>
        </p:spPr>
      </p:pic>
      <p:pic>
        <p:nvPicPr>
          <p:cNvPr id="2" name="Picture 1">
            <a:extLst>
              <a:ext uri="{FF2B5EF4-FFF2-40B4-BE49-F238E27FC236}">
                <a16:creationId xmlns:a16="http://schemas.microsoft.com/office/drawing/2014/main" id="{E826C87F-FA5B-7600-83A3-8050A9B380A6}"/>
              </a:ext>
            </a:extLst>
          </p:cNvPr>
          <p:cNvPicPr>
            <a:picLocks noChangeAspect="1"/>
          </p:cNvPicPr>
          <p:nvPr/>
        </p:nvPicPr>
        <p:blipFill>
          <a:blip r:embed="rId3"/>
          <a:stretch>
            <a:fillRect/>
          </a:stretch>
        </p:blipFill>
        <p:spPr>
          <a:xfrm>
            <a:off x="9263380" y="1265429"/>
            <a:ext cx="5359400" cy="6964172"/>
          </a:xfrm>
          <a:prstGeom prst="rect">
            <a:avLst/>
          </a:prstGeom>
        </p:spPr>
      </p:pic>
      <p:sp>
        <p:nvSpPr>
          <p:cNvPr id="11" name="Text 7">
            <a:extLst>
              <a:ext uri="{FF2B5EF4-FFF2-40B4-BE49-F238E27FC236}">
                <a16:creationId xmlns:a16="http://schemas.microsoft.com/office/drawing/2014/main" id="{64EF4151-4A9E-E353-4598-9A49AF82DD16}"/>
              </a:ext>
            </a:extLst>
          </p:cNvPr>
          <p:cNvSpPr/>
          <p:nvPr/>
        </p:nvSpPr>
        <p:spPr>
          <a:xfrm>
            <a:off x="273672" y="1408380"/>
            <a:ext cx="2666286" cy="360045"/>
          </a:xfrm>
          <a:prstGeom prst="rect">
            <a:avLst/>
          </a:prstGeom>
          <a:noFill/>
          <a:ln/>
        </p:spPr>
        <p:txBody>
          <a:bodyPr wrap="none" rtlCol="0" anchor="t"/>
          <a:lstStyle/>
          <a:p>
            <a:pPr marL="0" indent="0" algn="l">
              <a:lnSpc>
                <a:spcPts val="2402"/>
              </a:lnSpc>
              <a:buNone/>
            </a:pPr>
            <a:r>
              <a:rPr lang="en-US" sz="1922" b="1" dirty="0">
                <a:solidFill>
                  <a:srgbClr val="333F70"/>
                </a:solidFill>
                <a:latin typeface="Tahoma" panose="020B0604030504040204" pitchFamily="34" charset="0"/>
                <a:ea typeface="Tahoma" panose="020B0604030504040204" pitchFamily="34" charset="0"/>
                <a:cs typeface="Tahoma" panose="020B0604030504040204" pitchFamily="34" charset="0"/>
              </a:rPr>
              <a:t>1. Dataset Collection</a:t>
            </a:r>
            <a:endParaRPr lang="en-US" sz="1922" dirty="0">
              <a:latin typeface="Tahoma" panose="020B0604030504040204" pitchFamily="34" charset="0"/>
              <a:ea typeface="Tahoma" panose="020B0604030504040204" pitchFamily="34" charset="0"/>
              <a:cs typeface="Tahoma" panose="020B0604030504040204" pitchFamily="34" charset="0"/>
            </a:endParaRPr>
          </a:p>
        </p:txBody>
      </p:sp>
      <p:sp>
        <p:nvSpPr>
          <p:cNvPr id="12" name="Text 8">
            <a:extLst>
              <a:ext uri="{FF2B5EF4-FFF2-40B4-BE49-F238E27FC236}">
                <a16:creationId xmlns:a16="http://schemas.microsoft.com/office/drawing/2014/main" id="{A9D329B9-A2E5-9F59-DB66-A4322D007157}"/>
              </a:ext>
            </a:extLst>
          </p:cNvPr>
          <p:cNvSpPr/>
          <p:nvPr/>
        </p:nvSpPr>
        <p:spPr>
          <a:xfrm>
            <a:off x="274872" y="2017235"/>
            <a:ext cx="4259516" cy="1528966"/>
          </a:xfrm>
          <a:prstGeom prst="rect">
            <a:avLst/>
          </a:prstGeom>
          <a:noFill/>
          <a:ln/>
        </p:spPr>
        <p:txBody>
          <a:bodyPr wrap="square" rtlCol="0" anchor="t"/>
          <a:lstStyle/>
          <a:p>
            <a:pPr marL="0" indent="0" algn="l">
              <a:lnSpc>
                <a:spcPct val="150000"/>
              </a:lnSpc>
              <a:buNone/>
            </a:pPr>
            <a:r>
              <a:rPr lang="en-US" sz="1537" dirty="0">
                <a:solidFill>
                  <a:srgbClr val="333F70"/>
                </a:solidFill>
                <a:latin typeface="Tahoma" panose="020B0604030504040204" pitchFamily="34" charset="0"/>
                <a:ea typeface="Tahoma" panose="020B0604030504040204" pitchFamily="34" charset="0"/>
                <a:cs typeface="Tahoma" panose="020B0604030504040204" pitchFamily="34" charset="0"/>
              </a:rPr>
              <a:t>A Dataset of video footage capturing various traffic scenarios, including different road types, weather conditions, and traffic densities is captured manually through drones</a:t>
            </a:r>
            <a:endParaRPr lang="en-US" sz="1537" dirty="0">
              <a:latin typeface="Tahoma" panose="020B0604030504040204" pitchFamily="34" charset="0"/>
              <a:ea typeface="Tahoma" panose="020B0604030504040204" pitchFamily="34" charset="0"/>
              <a:cs typeface="Tahoma" panose="020B0604030504040204" pitchFamily="34" charset="0"/>
            </a:endParaRPr>
          </a:p>
        </p:txBody>
      </p:sp>
      <p:sp>
        <p:nvSpPr>
          <p:cNvPr id="13" name="Text 12">
            <a:extLst>
              <a:ext uri="{FF2B5EF4-FFF2-40B4-BE49-F238E27FC236}">
                <a16:creationId xmlns:a16="http://schemas.microsoft.com/office/drawing/2014/main" id="{318C04C2-DEE1-AAEC-E67A-BD69E923AE97}"/>
              </a:ext>
            </a:extLst>
          </p:cNvPr>
          <p:cNvSpPr/>
          <p:nvPr/>
        </p:nvSpPr>
        <p:spPr>
          <a:xfrm>
            <a:off x="4804066" y="1408380"/>
            <a:ext cx="2497455" cy="396598"/>
          </a:xfrm>
          <a:prstGeom prst="rect">
            <a:avLst/>
          </a:prstGeom>
          <a:noFill/>
          <a:ln/>
        </p:spPr>
        <p:txBody>
          <a:bodyPr wrap="none" rtlCol="0" anchor="t"/>
          <a:lstStyle/>
          <a:p>
            <a:pPr marL="0" indent="0" algn="l">
              <a:lnSpc>
                <a:spcPts val="2402"/>
              </a:lnSpc>
              <a:buNone/>
            </a:pPr>
            <a:r>
              <a:rPr lang="en-US" sz="1922" b="1" dirty="0">
                <a:solidFill>
                  <a:srgbClr val="333F70"/>
                </a:solidFill>
                <a:latin typeface="Tahoma" panose="020B0604030504040204" pitchFamily="34" charset="0"/>
                <a:ea typeface="Tahoma" panose="020B0604030504040204" pitchFamily="34" charset="0"/>
                <a:cs typeface="Tahoma" panose="020B0604030504040204" pitchFamily="34" charset="0"/>
              </a:rPr>
              <a:t>2. Video Enhancing</a:t>
            </a:r>
            <a:endParaRPr lang="en-US" sz="1922" dirty="0">
              <a:latin typeface="Tahoma" panose="020B0604030504040204" pitchFamily="34" charset="0"/>
              <a:ea typeface="Tahoma" panose="020B0604030504040204" pitchFamily="34" charset="0"/>
              <a:cs typeface="Tahoma" panose="020B0604030504040204" pitchFamily="34" charset="0"/>
            </a:endParaRPr>
          </a:p>
        </p:txBody>
      </p:sp>
      <p:sp>
        <p:nvSpPr>
          <p:cNvPr id="14" name="Text 13">
            <a:extLst>
              <a:ext uri="{FF2B5EF4-FFF2-40B4-BE49-F238E27FC236}">
                <a16:creationId xmlns:a16="http://schemas.microsoft.com/office/drawing/2014/main" id="{6EC53593-FEA7-1C80-9FDD-1B05568ACCA1}"/>
              </a:ext>
            </a:extLst>
          </p:cNvPr>
          <p:cNvSpPr/>
          <p:nvPr/>
        </p:nvSpPr>
        <p:spPr>
          <a:xfrm>
            <a:off x="4805266" y="2004496"/>
            <a:ext cx="4259516" cy="1528966"/>
          </a:xfrm>
          <a:prstGeom prst="rect">
            <a:avLst/>
          </a:prstGeom>
          <a:noFill/>
          <a:ln/>
        </p:spPr>
        <p:txBody>
          <a:bodyPr wrap="square" rtlCol="0" anchor="t"/>
          <a:lstStyle/>
          <a:p>
            <a:pPr marL="0" indent="0" algn="l">
              <a:lnSpc>
                <a:spcPct val="150000"/>
              </a:lnSpc>
              <a:buNone/>
            </a:pPr>
            <a:r>
              <a:rPr lang="en-US" sz="1537" dirty="0">
                <a:solidFill>
                  <a:srgbClr val="333F70"/>
                </a:solidFill>
                <a:latin typeface="Tahoma" panose="020B0604030504040204" pitchFamily="34" charset="0"/>
                <a:ea typeface="Tahoma" panose="020B0604030504040204" pitchFamily="34" charset="0"/>
                <a:cs typeface="Tahoma" panose="020B0604030504040204" pitchFamily="34" charset="0"/>
              </a:rPr>
              <a:t>Raw video footage is pre-processed to enhance its quality, including tasks such as noise reduction, image stabilization, and contrast adjustment.</a:t>
            </a:r>
            <a:endParaRPr lang="en-US" sz="1537" dirty="0">
              <a:latin typeface="Tahoma" panose="020B0604030504040204" pitchFamily="34" charset="0"/>
              <a:ea typeface="Tahoma" panose="020B0604030504040204" pitchFamily="34" charset="0"/>
              <a:cs typeface="Tahoma" panose="020B0604030504040204" pitchFamily="34" charset="0"/>
            </a:endParaRPr>
          </a:p>
        </p:txBody>
      </p:sp>
      <p:sp>
        <p:nvSpPr>
          <p:cNvPr id="15" name="Text 17">
            <a:extLst>
              <a:ext uri="{FF2B5EF4-FFF2-40B4-BE49-F238E27FC236}">
                <a16:creationId xmlns:a16="http://schemas.microsoft.com/office/drawing/2014/main" id="{FF00AEA9-B80E-EACA-B758-3477053C50FB}"/>
              </a:ext>
            </a:extLst>
          </p:cNvPr>
          <p:cNvSpPr/>
          <p:nvPr/>
        </p:nvSpPr>
        <p:spPr>
          <a:xfrm>
            <a:off x="273672" y="3718202"/>
            <a:ext cx="3663399" cy="396598"/>
          </a:xfrm>
          <a:prstGeom prst="rect">
            <a:avLst/>
          </a:prstGeom>
          <a:noFill/>
          <a:ln/>
        </p:spPr>
        <p:txBody>
          <a:bodyPr wrap="none" rtlCol="0" anchor="t"/>
          <a:lstStyle/>
          <a:p>
            <a:pPr marL="0" indent="0" algn="l">
              <a:lnSpc>
                <a:spcPts val="2402"/>
              </a:lnSpc>
              <a:buNone/>
            </a:pPr>
            <a:r>
              <a:rPr lang="en-US" sz="1922" b="1" dirty="0">
                <a:solidFill>
                  <a:srgbClr val="333F70"/>
                </a:solidFill>
                <a:latin typeface="Tahoma" panose="020B0604030504040204" pitchFamily="34" charset="0"/>
                <a:ea typeface="Tahoma" panose="020B0604030504040204" pitchFamily="34" charset="0"/>
                <a:cs typeface="Tahoma" panose="020B0604030504040204" pitchFamily="34" charset="0"/>
              </a:rPr>
              <a:t>3. Object Detection</a:t>
            </a:r>
            <a:endParaRPr lang="en-US" sz="1922" dirty="0">
              <a:latin typeface="Tahoma" panose="020B0604030504040204" pitchFamily="34" charset="0"/>
              <a:ea typeface="Tahoma" panose="020B0604030504040204" pitchFamily="34" charset="0"/>
              <a:cs typeface="Tahoma" panose="020B0604030504040204" pitchFamily="34" charset="0"/>
            </a:endParaRPr>
          </a:p>
        </p:txBody>
      </p:sp>
      <p:sp>
        <p:nvSpPr>
          <p:cNvPr id="16" name="Text 18">
            <a:extLst>
              <a:ext uri="{FF2B5EF4-FFF2-40B4-BE49-F238E27FC236}">
                <a16:creationId xmlns:a16="http://schemas.microsoft.com/office/drawing/2014/main" id="{CD1097DD-A8A8-4D5F-A659-30C97EDDA341}"/>
              </a:ext>
            </a:extLst>
          </p:cNvPr>
          <p:cNvSpPr/>
          <p:nvPr/>
        </p:nvSpPr>
        <p:spPr>
          <a:xfrm>
            <a:off x="294239" y="4285401"/>
            <a:ext cx="4259517" cy="1528966"/>
          </a:xfrm>
          <a:prstGeom prst="rect">
            <a:avLst/>
          </a:prstGeom>
          <a:noFill/>
          <a:ln/>
        </p:spPr>
        <p:txBody>
          <a:bodyPr wrap="square" rtlCol="0" anchor="t"/>
          <a:lstStyle/>
          <a:p>
            <a:pPr marL="0" indent="0" algn="l">
              <a:lnSpc>
                <a:spcPct val="150000"/>
              </a:lnSpc>
              <a:buNone/>
            </a:pPr>
            <a:r>
              <a:rPr lang="en-US" sz="1537" dirty="0">
                <a:solidFill>
                  <a:srgbClr val="333F70"/>
                </a:solidFill>
                <a:latin typeface="Tahoma" panose="020B0604030504040204" pitchFamily="34" charset="0"/>
                <a:ea typeface="Tahoma" panose="020B0604030504040204" pitchFamily="34" charset="0"/>
                <a:cs typeface="Tahoma" panose="020B0604030504040204" pitchFamily="34" charset="0"/>
              </a:rPr>
              <a:t>YOLO v8 performs real-time object detection, identifying vehicles within each frame of the video and providing bounding box coordinates.</a:t>
            </a:r>
            <a:endParaRPr lang="en-US" sz="1537" dirty="0">
              <a:latin typeface="Tahoma" panose="020B0604030504040204" pitchFamily="34" charset="0"/>
              <a:ea typeface="Tahoma" panose="020B0604030504040204" pitchFamily="34" charset="0"/>
              <a:cs typeface="Tahoma" panose="020B0604030504040204" pitchFamily="34" charset="0"/>
            </a:endParaRPr>
          </a:p>
        </p:txBody>
      </p:sp>
      <p:sp>
        <p:nvSpPr>
          <p:cNvPr id="17" name="Text 17">
            <a:extLst>
              <a:ext uri="{FF2B5EF4-FFF2-40B4-BE49-F238E27FC236}">
                <a16:creationId xmlns:a16="http://schemas.microsoft.com/office/drawing/2014/main" id="{7B5EB097-BDA2-9E56-F787-B7FDA3F4AEBF}"/>
              </a:ext>
            </a:extLst>
          </p:cNvPr>
          <p:cNvSpPr/>
          <p:nvPr/>
        </p:nvSpPr>
        <p:spPr>
          <a:xfrm>
            <a:off x="4799241" y="3718202"/>
            <a:ext cx="3663399" cy="396598"/>
          </a:xfrm>
          <a:prstGeom prst="rect">
            <a:avLst/>
          </a:prstGeom>
          <a:noFill/>
          <a:ln/>
        </p:spPr>
        <p:txBody>
          <a:bodyPr wrap="none" rtlCol="0" anchor="t"/>
          <a:lstStyle/>
          <a:p>
            <a:pPr marL="0" indent="0" algn="l">
              <a:lnSpc>
                <a:spcPts val="2402"/>
              </a:lnSpc>
              <a:buNone/>
            </a:pPr>
            <a:r>
              <a:rPr lang="en-US" sz="1922" b="1" dirty="0">
                <a:solidFill>
                  <a:srgbClr val="333F70"/>
                </a:solidFill>
                <a:latin typeface="Tahoma" panose="020B0604030504040204" pitchFamily="34" charset="0"/>
                <a:ea typeface="Tahoma" panose="020B0604030504040204" pitchFamily="34" charset="0"/>
                <a:cs typeface="Tahoma" panose="020B0604030504040204" pitchFamily="34" charset="0"/>
              </a:rPr>
              <a:t>4. Object Tracking</a:t>
            </a:r>
            <a:endParaRPr lang="en-US" sz="1922" dirty="0">
              <a:latin typeface="Tahoma" panose="020B0604030504040204" pitchFamily="34" charset="0"/>
              <a:ea typeface="Tahoma" panose="020B0604030504040204" pitchFamily="34" charset="0"/>
              <a:cs typeface="Tahoma" panose="020B0604030504040204" pitchFamily="34" charset="0"/>
            </a:endParaRPr>
          </a:p>
        </p:txBody>
      </p:sp>
      <p:sp>
        <p:nvSpPr>
          <p:cNvPr id="18" name="Text 18">
            <a:extLst>
              <a:ext uri="{FF2B5EF4-FFF2-40B4-BE49-F238E27FC236}">
                <a16:creationId xmlns:a16="http://schemas.microsoft.com/office/drawing/2014/main" id="{A2407642-3F0C-4693-0542-0E3507A9C387}"/>
              </a:ext>
            </a:extLst>
          </p:cNvPr>
          <p:cNvSpPr/>
          <p:nvPr/>
        </p:nvSpPr>
        <p:spPr>
          <a:xfrm>
            <a:off x="4819808" y="4285401"/>
            <a:ext cx="4259516" cy="1528966"/>
          </a:xfrm>
          <a:prstGeom prst="rect">
            <a:avLst/>
          </a:prstGeom>
          <a:noFill/>
          <a:ln/>
        </p:spPr>
        <p:txBody>
          <a:bodyPr wrap="square" rtlCol="0" anchor="t"/>
          <a:lstStyle/>
          <a:p>
            <a:pPr marL="0" indent="0" algn="l">
              <a:lnSpc>
                <a:spcPct val="150000"/>
              </a:lnSpc>
              <a:buNone/>
            </a:pPr>
            <a:r>
              <a:rPr lang="en-US" sz="1537" dirty="0">
                <a:solidFill>
                  <a:srgbClr val="333F70"/>
                </a:solidFill>
                <a:latin typeface="Tahoma" panose="020B0604030504040204" pitchFamily="34" charset="0"/>
                <a:ea typeface="Tahoma" panose="020B0604030504040204" pitchFamily="34" charset="0"/>
                <a:cs typeface="Tahoma" panose="020B0604030504040204" pitchFamily="34" charset="0"/>
              </a:rPr>
              <a:t>ByteTrack object tracking framework tracks the detected vehicles across consecutive frames, ensuring robust trajectory estimation.</a:t>
            </a:r>
            <a:endParaRPr lang="en-US" sz="1537" dirty="0">
              <a:latin typeface="Tahoma" panose="020B0604030504040204" pitchFamily="34" charset="0"/>
              <a:ea typeface="Tahoma" panose="020B0604030504040204" pitchFamily="34" charset="0"/>
              <a:cs typeface="Tahoma" panose="020B0604030504040204" pitchFamily="34" charset="0"/>
            </a:endParaRPr>
          </a:p>
        </p:txBody>
      </p:sp>
      <p:sp>
        <p:nvSpPr>
          <p:cNvPr id="21" name="Text 17">
            <a:extLst>
              <a:ext uri="{FF2B5EF4-FFF2-40B4-BE49-F238E27FC236}">
                <a16:creationId xmlns:a16="http://schemas.microsoft.com/office/drawing/2014/main" id="{39B32B62-2367-54DF-A966-1064BD88607E}"/>
              </a:ext>
            </a:extLst>
          </p:cNvPr>
          <p:cNvSpPr/>
          <p:nvPr/>
        </p:nvSpPr>
        <p:spPr>
          <a:xfrm>
            <a:off x="339925" y="5786669"/>
            <a:ext cx="3663399" cy="396598"/>
          </a:xfrm>
          <a:prstGeom prst="rect">
            <a:avLst/>
          </a:prstGeom>
          <a:noFill/>
          <a:ln/>
        </p:spPr>
        <p:txBody>
          <a:bodyPr wrap="none" rtlCol="0" anchor="t"/>
          <a:lstStyle/>
          <a:p>
            <a:pPr marL="0" indent="0" algn="l">
              <a:lnSpc>
                <a:spcPts val="2402"/>
              </a:lnSpc>
              <a:buNone/>
            </a:pPr>
            <a:r>
              <a:rPr lang="en-US" sz="1922" b="1" dirty="0">
                <a:solidFill>
                  <a:srgbClr val="333F70"/>
                </a:solidFill>
                <a:latin typeface="Tahoma" panose="020B0604030504040204" pitchFamily="34" charset="0"/>
                <a:ea typeface="Tahoma" panose="020B0604030504040204" pitchFamily="34" charset="0"/>
                <a:cs typeface="Tahoma" panose="020B0604030504040204" pitchFamily="34" charset="0"/>
              </a:rPr>
              <a:t>5. Analyzing Displacement</a:t>
            </a:r>
            <a:endParaRPr lang="en-US" sz="1922" dirty="0">
              <a:latin typeface="Tahoma" panose="020B0604030504040204" pitchFamily="34" charset="0"/>
              <a:ea typeface="Tahoma" panose="020B0604030504040204" pitchFamily="34" charset="0"/>
              <a:cs typeface="Tahoma" panose="020B0604030504040204" pitchFamily="34" charset="0"/>
            </a:endParaRPr>
          </a:p>
        </p:txBody>
      </p:sp>
      <p:sp>
        <p:nvSpPr>
          <p:cNvPr id="22" name="Text 18">
            <a:extLst>
              <a:ext uri="{FF2B5EF4-FFF2-40B4-BE49-F238E27FC236}">
                <a16:creationId xmlns:a16="http://schemas.microsoft.com/office/drawing/2014/main" id="{7C26C6A7-DA9B-52D7-78B2-32FC85E0478C}"/>
              </a:ext>
            </a:extLst>
          </p:cNvPr>
          <p:cNvSpPr/>
          <p:nvPr/>
        </p:nvSpPr>
        <p:spPr>
          <a:xfrm>
            <a:off x="335101" y="6349147"/>
            <a:ext cx="4259517" cy="1528967"/>
          </a:xfrm>
          <a:prstGeom prst="rect">
            <a:avLst/>
          </a:prstGeom>
          <a:noFill/>
          <a:ln/>
        </p:spPr>
        <p:txBody>
          <a:bodyPr wrap="square" rtlCol="0" anchor="t"/>
          <a:lstStyle/>
          <a:p>
            <a:pPr marL="0" indent="0" algn="l">
              <a:lnSpc>
                <a:spcPct val="150000"/>
              </a:lnSpc>
              <a:buNone/>
            </a:pPr>
            <a:r>
              <a:rPr lang="en-US" sz="1537" dirty="0">
                <a:solidFill>
                  <a:srgbClr val="333F70"/>
                </a:solidFill>
                <a:latin typeface="Tahoma" panose="020B0604030504040204" pitchFamily="34" charset="0"/>
                <a:ea typeface="Tahoma" panose="020B0604030504040204" pitchFamily="34" charset="0"/>
                <a:cs typeface="Tahoma" panose="020B0604030504040204" pitchFamily="34" charset="0"/>
              </a:rPr>
              <a:t>The tracked trajectories are used measure the displacement over time accurately, enabling the calculation of vehicle speeds based on changes in position.</a:t>
            </a:r>
            <a:endParaRPr lang="en-US" sz="1537" dirty="0">
              <a:latin typeface="Tahoma" panose="020B0604030504040204" pitchFamily="34" charset="0"/>
              <a:ea typeface="Tahoma" panose="020B0604030504040204" pitchFamily="34" charset="0"/>
              <a:cs typeface="Tahoma" panose="020B0604030504040204" pitchFamily="34" charset="0"/>
            </a:endParaRPr>
          </a:p>
        </p:txBody>
      </p:sp>
      <p:sp>
        <p:nvSpPr>
          <p:cNvPr id="23" name="Text 17">
            <a:extLst>
              <a:ext uri="{FF2B5EF4-FFF2-40B4-BE49-F238E27FC236}">
                <a16:creationId xmlns:a16="http://schemas.microsoft.com/office/drawing/2014/main" id="{CEECE148-F9D8-E627-3EDD-D3E6A9A44B54}"/>
              </a:ext>
            </a:extLst>
          </p:cNvPr>
          <p:cNvSpPr/>
          <p:nvPr/>
        </p:nvSpPr>
        <p:spPr>
          <a:xfrm>
            <a:off x="4804065" y="5786619"/>
            <a:ext cx="3663399" cy="396598"/>
          </a:xfrm>
          <a:prstGeom prst="rect">
            <a:avLst/>
          </a:prstGeom>
          <a:noFill/>
          <a:ln/>
        </p:spPr>
        <p:txBody>
          <a:bodyPr wrap="none" rtlCol="0" anchor="t"/>
          <a:lstStyle/>
          <a:p>
            <a:pPr marL="0" indent="0" algn="l">
              <a:lnSpc>
                <a:spcPts val="2402"/>
              </a:lnSpc>
              <a:buNone/>
            </a:pPr>
            <a:r>
              <a:rPr lang="en-US" sz="1922" b="1" dirty="0">
                <a:solidFill>
                  <a:srgbClr val="333F70"/>
                </a:solidFill>
                <a:latin typeface="Tahoma" panose="020B0604030504040204" pitchFamily="34" charset="0"/>
                <a:ea typeface="Tahoma" panose="020B0604030504040204" pitchFamily="34" charset="0"/>
                <a:cs typeface="Tahoma" panose="020B0604030504040204" pitchFamily="34" charset="0"/>
              </a:rPr>
              <a:t>6. Validation</a:t>
            </a:r>
            <a:endParaRPr lang="en-US" sz="1922" dirty="0">
              <a:latin typeface="Tahoma" panose="020B0604030504040204" pitchFamily="34" charset="0"/>
              <a:ea typeface="Tahoma" panose="020B0604030504040204" pitchFamily="34" charset="0"/>
              <a:cs typeface="Tahoma" panose="020B0604030504040204" pitchFamily="34" charset="0"/>
            </a:endParaRPr>
          </a:p>
        </p:txBody>
      </p:sp>
      <p:sp>
        <p:nvSpPr>
          <p:cNvPr id="24" name="Text 18">
            <a:extLst>
              <a:ext uri="{FF2B5EF4-FFF2-40B4-BE49-F238E27FC236}">
                <a16:creationId xmlns:a16="http://schemas.microsoft.com/office/drawing/2014/main" id="{5DB754DE-19A9-24FB-A988-14929F0263FA}"/>
              </a:ext>
            </a:extLst>
          </p:cNvPr>
          <p:cNvSpPr/>
          <p:nvPr/>
        </p:nvSpPr>
        <p:spPr>
          <a:xfrm>
            <a:off x="4799241" y="6349098"/>
            <a:ext cx="4259517" cy="1528966"/>
          </a:xfrm>
          <a:prstGeom prst="rect">
            <a:avLst/>
          </a:prstGeom>
          <a:noFill/>
          <a:ln/>
        </p:spPr>
        <p:txBody>
          <a:bodyPr wrap="square" rtlCol="0" anchor="t"/>
          <a:lstStyle/>
          <a:p>
            <a:pPr marL="0" indent="0" algn="l">
              <a:lnSpc>
                <a:spcPct val="150000"/>
              </a:lnSpc>
              <a:buNone/>
            </a:pPr>
            <a:r>
              <a:rPr lang="en-US" sz="1537" dirty="0">
                <a:solidFill>
                  <a:srgbClr val="333F70"/>
                </a:solidFill>
                <a:latin typeface="Tahoma" panose="020B0604030504040204" pitchFamily="34" charset="0"/>
                <a:ea typeface="Tahoma" panose="020B0604030504040204" pitchFamily="34" charset="0"/>
                <a:cs typeface="Tahoma" panose="020B0604030504040204" pitchFamily="34" charset="0"/>
              </a:rPr>
              <a:t>Evaluate the model using appropriate metrics such as Mean Absolute Error (MAE) and Root Mean Square Error (RMSE) against ground truth data, ensuring accuracy and reliability.</a:t>
            </a:r>
            <a:endParaRPr lang="en-US" sz="1537"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61128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1735</TotalTime>
  <Words>1620</Words>
  <Application>Microsoft Macintosh PowerPoint</Application>
  <PresentationFormat>Custom</PresentationFormat>
  <Paragraphs>161</Paragraphs>
  <Slides>17</Slides>
  <Notes>3</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Tahoma</vt:lpstr>
      <vt:lpstr>Wingdings</vt:lpstr>
      <vt:lpstr>Office Theme</vt:lpstr>
      <vt:lpstr>PowerPoint Presentation</vt:lpstr>
      <vt:lpstr>About AtlanZ Mobility</vt:lpstr>
      <vt:lpstr>Some Facts and Numbers</vt:lpstr>
      <vt:lpstr>Solution: AI-powered Traffic Analytics Platform</vt:lpstr>
      <vt:lpstr>Proof of Concept and Validation</vt:lpstr>
      <vt:lpstr>PowerPoint Presentation</vt:lpstr>
      <vt:lpstr>Issues with Traditional Approaches</vt:lpstr>
      <vt:lpstr>Harnessing the Power of Deep Learning</vt:lpstr>
      <vt:lpstr>PowerPoint Presentation</vt:lpstr>
      <vt:lpstr>PowerPoint Presentation</vt:lpstr>
      <vt:lpstr>Enhancing Traffic Management and Road Safety</vt:lpstr>
      <vt:lpstr>Features</vt:lpstr>
      <vt:lpstr>PowerPoint Presentation</vt:lpstr>
      <vt:lpstr>PowerPoint Presentation</vt:lpstr>
      <vt:lpstr>Validation and Performance Evaluation</vt:lpstr>
      <vt:lpstr>Addressing Challenges and Future Directions</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Armaan Sidhu</cp:lastModifiedBy>
  <cp:revision>35</cp:revision>
  <dcterms:created xsi:type="dcterms:W3CDTF">2024-04-27T12:36:24Z</dcterms:created>
  <dcterms:modified xsi:type="dcterms:W3CDTF">2024-05-14T21:15:13Z</dcterms:modified>
</cp:coreProperties>
</file>